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theme/themeOverride1.xml" ContentType="application/vnd.openxmlformats-officedocument.themeOverride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9.xml" ContentType="application/vnd.openxmlformats-officedocument.theme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0.xml" ContentType="application/vnd.openxmlformats-officedocument.theme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7654" r:id="rId1"/>
    <p:sldMasterId id="2147487856" r:id="rId2"/>
    <p:sldMasterId id="2147487982" r:id="rId3"/>
    <p:sldMasterId id="2147487994" r:id="rId4"/>
    <p:sldMasterId id="2147488006" r:id="rId5"/>
    <p:sldMasterId id="2147488264" r:id="rId6"/>
    <p:sldMasterId id="2147489352" r:id="rId7"/>
    <p:sldMasterId id="2147490194" r:id="rId8"/>
    <p:sldMasterId id="2147490230" r:id="rId9"/>
    <p:sldMasterId id="2147490242" r:id="rId10"/>
    <p:sldMasterId id="2147493378" r:id="rId11"/>
  </p:sldMasterIdLst>
  <p:notesMasterIdLst>
    <p:notesMasterId r:id="rId40"/>
  </p:notesMasterIdLst>
  <p:sldIdLst>
    <p:sldId id="485" r:id="rId12"/>
    <p:sldId id="461" r:id="rId13"/>
    <p:sldId id="476" r:id="rId14"/>
    <p:sldId id="474" r:id="rId15"/>
    <p:sldId id="497" r:id="rId16"/>
    <p:sldId id="484" r:id="rId17"/>
    <p:sldId id="477" r:id="rId18"/>
    <p:sldId id="478" r:id="rId19"/>
    <p:sldId id="479" r:id="rId20"/>
    <p:sldId id="480" r:id="rId21"/>
    <p:sldId id="498" r:id="rId22"/>
    <p:sldId id="486" r:id="rId23"/>
    <p:sldId id="499" r:id="rId24"/>
    <p:sldId id="488" r:id="rId25"/>
    <p:sldId id="500" r:id="rId26"/>
    <p:sldId id="481" r:id="rId27"/>
    <p:sldId id="482" r:id="rId28"/>
    <p:sldId id="501" r:id="rId29"/>
    <p:sldId id="524" r:id="rId30"/>
    <p:sldId id="502" r:id="rId31"/>
    <p:sldId id="503" r:id="rId32"/>
    <p:sldId id="504" r:id="rId33"/>
    <p:sldId id="1563" r:id="rId34"/>
    <p:sldId id="1561" r:id="rId35"/>
    <p:sldId id="1564" r:id="rId36"/>
    <p:sldId id="1565" r:id="rId37"/>
    <p:sldId id="1566" r:id="rId38"/>
    <p:sldId id="523" r:id="rId39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SimSun-PUA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SimSun-PUA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SimSun-PUA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SimSun-PUA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SimSun-PUA" pitchFamily="2" charset="-122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SimSun-PUA" pitchFamily="2" charset="-122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SimSun-PUA" pitchFamily="2" charset="-122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SimSun-PUA" pitchFamily="2" charset="-122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SimSun-PUA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3399"/>
    <a:srgbClr val="FF0000"/>
    <a:srgbClr val="FFFF00"/>
    <a:srgbClr val="CC33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719" autoAdjust="0"/>
  </p:normalViewPr>
  <p:slideViewPr>
    <p:cSldViewPr>
      <p:cViewPr varScale="1">
        <p:scale>
          <a:sx n="66" d="100"/>
          <a:sy n="66" d="100"/>
        </p:scale>
        <p:origin x="1819" y="2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 /><Relationship Id="rId13" Type="http://schemas.openxmlformats.org/officeDocument/2006/relationships/slide" Target="slides/slide2.xml" /><Relationship Id="rId18" Type="http://schemas.openxmlformats.org/officeDocument/2006/relationships/slide" Target="slides/slide7.xml" /><Relationship Id="rId26" Type="http://schemas.openxmlformats.org/officeDocument/2006/relationships/slide" Target="slides/slide15.xml" /><Relationship Id="rId39" Type="http://schemas.openxmlformats.org/officeDocument/2006/relationships/slide" Target="slides/slide28.xml" /><Relationship Id="rId3" Type="http://schemas.openxmlformats.org/officeDocument/2006/relationships/slideMaster" Target="slideMasters/slideMaster3.xml" /><Relationship Id="rId21" Type="http://schemas.openxmlformats.org/officeDocument/2006/relationships/slide" Target="slides/slide10.xml" /><Relationship Id="rId34" Type="http://schemas.openxmlformats.org/officeDocument/2006/relationships/slide" Target="slides/slide23.xml" /><Relationship Id="rId42" Type="http://schemas.openxmlformats.org/officeDocument/2006/relationships/viewProps" Target="viewProps.xml" /><Relationship Id="rId7" Type="http://schemas.openxmlformats.org/officeDocument/2006/relationships/slideMaster" Target="slideMasters/slideMaster7.xml" /><Relationship Id="rId12" Type="http://schemas.openxmlformats.org/officeDocument/2006/relationships/slide" Target="slides/slide1.xml" /><Relationship Id="rId17" Type="http://schemas.openxmlformats.org/officeDocument/2006/relationships/slide" Target="slides/slide6.xml" /><Relationship Id="rId25" Type="http://schemas.openxmlformats.org/officeDocument/2006/relationships/slide" Target="slides/slide14.xml" /><Relationship Id="rId33" Type="http://schemas.openxmlformats.org/officeDocument/2006/relationships/slide" Target="slides/slide22.xml" /><Relationship Id="rId38" Type="http://schemas.openxmlformats.org/officeDocument/2006/relationships/slide" Target="slides/slide27.xml" /><Relationship Id="rId2" Type="http://schemas.openxmlformats.org/officeDocument/2006/relationships/slideMaster" Target="slideMasters/slideMaster2.xml" /><Relationship Id="rId16" Type="http://schemas.openxmlformats.org/officeDocument/2006/relationships/slide" Target="slides/slide5.xml" /><Relationship Id="rId20" Type="http://schemas.openxmlformats.org/officeDocument/2006/relationships/slide" Target="slides/slide9.xml" /><Relationship Id="rId29" Type="http://schemas.openxmlformats.org/officeDocument/2006/relationships/slide" Target="slides/slide18.xml" /><Relationship Id="rId41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Master" Target="slideMasters/slideMaster6.xml" /><Relationship Id="rId11" Type="http://schemas.openxmlformats.org/officeDocument/2006/relationships/slideMaster" Target="slideMasters/slideMaster11.xml" /><Relationship Id="rId24" Type="http://schemas.openxmlformats.org/officeDocument/2006/relationships/slide" Target="slides/slide13.xml" /><Relationship Id="rId32" Type="http://schemas.openxmlformats.org/officeDocument/2006/relationships/slide" Target="slides/slide21.xml" /><Relationship Id="rId37" Type="http://schemas.openxmlformats.org/officeDocument/2006/relationships/slide" Target="slides/slide26.xml" /><Relationship Id="rId40" Type="http://schemas.openxmlformats.org/officeDocument/2006/relationships/notesMaster" Target="notesMasters/notesMaster1.xml" /><Relationship Id="rId5" Type="http://schemas.openxmlformats.org/officeDocument/2006/relationships/slideMaster" Target="slideMasters/slideMaster5.xml" /><Relationship Id="rId15" Type="http://schemas.openxmlformats.org/officeDocument/2006/relationships/slide" Target="slides/slide4.xml" /><Relationship Id="rId23" Type="http://schemas.openxmlformats.org/officeDocument/2006/relationships/slide" Target="slides/slide12.xml" /><Relationship Id="rId28" Type="http://schemas.openxmlformats.org/officeDocument/2006/relationships/slide" Target="slides/slide17.xml" /><Relationship Id="rId36" Type="http://schemas.openxmlformats.org/officeDocument/2006/relationships/slide" Target="slides/slide25.xml" /><Relationship Id="rId10" Type="http://schemas.openxmlformats.org/officeDocument/2006/relationships/slideMaster" Target="slideMasters/slideMaster10.xml" /><Relationship Id="rId19" Type="http://schemas.openxmlformats.org/officeDocument/2006/relationships/slide" Target="slides/slide8.xml" /><Relationship Id="rId31" Type="http://schemas.openxmlformats.org/officeDocument/2006/relationships/slide" Target="slides/slide20.xml" /><Relationship Id="rId44" Type="http://schemas.openxmlformats.org/officeDocument/2006/relationships/tableStyles" Target="tableStyles.xml" /><Relationship Id="rId4" Type="http://schemas.openxmlformats.org/officeDocument/2006/relationships/slideMaster" Target="slideMasters/slideMaster4.xml" /><Relationship Id="rId9" Type="http://schemas.openxmlformats.org/officeDocument/2006/relationships/slideMaster" Target="slideMasters/slideMaster9.xml" /><Relationship Id="rId14" Type="http://schemas.openxmlformats.org/officeDocument/2006/relationships/slide" Target="slides/slide3.xml" /><Relationship Id="rId22" Type="http://schemas.openxmlformats.org/officeDocument/2006/relationships/slide" Target="slides/slide11.xml" /><Relationship Id="rId27" Type="http://schemas.openxmlformats.org/officeDocument/2006/relationships/slide" Target="slides/slide16.xml" /><Relationship Id="rId30" Type="http://schemas.openxmlformats.org/officeDocument/2006/relationships/slide" Target="slides/slide19.xml" /><Relationship Id="rId35" Type="http://schemas.openxmlformats.org/officeDocument/2006/relationships/slide" Target="slides/slide24.xml" /><Relationship Id="rId43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341996D6-AAC3-3F4A-7E22-7CC350577DC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86D8DD1-7934-5BB4-3259-6842DE81D1B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415540F-AD3F-4CBA-B236-5C7FC3849086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4" name="投影片圖像版面配置區 3">
            <a:extLst>
              <a:ext uri="{FF2B5EF4-FFF2-40B4-BE49-F238E27FC236}">
                <a16:creationId xmlns:a16="http://schemas.microsoft.com/office/drawing/2014/main" id="{896A030E-A6B8-38DF-3BDD-3E12A59B3CA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A8F16890-79F1-D121-A584-FFD552445B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83A281D-E249-9FC6-14C4-9FC69CDF106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F6B3754-9A98-36E0-EF24-D4689E29F0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3DC168C-8AEF-406B-8431-05D15DA8F26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Google Shape;648;p:notes">
            <a:extLst>
              <a:ext uri="{FF2B5EF4-FFF2-40B4-BE49-F238E27FC236}">
                <a16:creationId xmlns:a16="http://schemas.microsoft.com/office/drawing/2014/main" id="{E001A710-7B88-90CE-E7D4-B8D75C6D6DB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Google Shape;649;p:notes">
            <a:extLst>
              <a:ext uri="{FF2B5EF4-FFF2-40B4-BE49-F238E27FC236}">
                <a16:creationId xmlns:a16="http://schemas.microsoft.com/office/drawing/2014/main" id="{DF226CE3-F415-A076-4EF1-91BE1E94DD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投影片影像版面配置區 1">
            <a:extLst>
              <a:ext uri="{FF2B5EF4-FFF2-40B4-BE49-F238E27FC236}">
                <a16:creationId xmlns:a16="http://schemas.microsoft.com/office/drawing/2014/main" id="{53D91A70-676D-120F-C4B0-C99D3F4960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備忘稿版面配置區 2">
            <a:extLst>
              <a:ext uri="{FF2B5EF4-FFF2-40B4-BE49-F238E27FC236}">
                <a16:creationId xmlns:a16="http://schemas.microsoft.com/office/drawing/2014/main" id="{57889CBE-B34B-DB13-A3F6-D61FDB300C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kumimoji="1"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投影片影像版面配置區 1">
            <a:extLst>
              <a:ext uri="{FF2B5EF4-FFF2-40B4-BE49-F238E27FC236}">
                <a16:creationId xmlns:a16="http://schemas.microsoft.com/office/drawing/2014/main" id="{5905E918-A611-CCDA-F469-31C847EC27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備忘稿版面配置區 2">
            <a:extLst>
              <a:ext uri="{FF2B5EF4-FFF2-40B4-BE49-F238E27FC236}">
                <a16:creationId xmlns:a16="http://schemas.microsoft.com/office/drawing/2014/main" id="{BD1685A7-D543-392D-EA1D-3A93D5DDFB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kumimoji="1"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投影片影像版面配置區 1">
            <a:extLst>
              <a:ext uri="{FF2B5EF4-FFF2-40B4-BE49-F238E27FC236}">
                <a16:creationId xmlns:a16="http://schemas.microsoft.com/office/drawing/2014/main" id="{2B4FAC3D-7C99-AA4D-12FD-A2508C111E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備忘稿版面配置區 2">
            <a:extLst>
              <a:ext uri="{FF2B5EF4-FFF2-40B4-BE49-F238E27FC236}">
                <a16:creationId xmlns:a16="http://schemas.microsoft.com/office/drawing/2014/main" id="{A3E56EC2-C274-B023-D1B7-3D8B1F0FB8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kumimoji="1"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投影片影像版面配置區 1">
            <a:extLst>
              <a:ext uri="{FF2B5EF4-FFF2-40B4-BE49-F238E27FC236}">
                <a16:creationId xmlns:a16="http://schemas.microsoft.com/office/drawing/2014/main" id="{E822F9B2-67AE-FDA7-8D8A-C41E0F258E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備忘稿版面配置區 2">
            <a:extLst>
              <a:ext uri="{FF2B5EF4-FFF2-40B4-BE49-F238E27FC236}">
                <a16:creationId xmlns:a16="http://schemas.microsoft.com/office/drawing/2014/main" id="{D2D0C189-9349-D43B-E762-36CE59975A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kumimoji="1"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投影片影像版面配置區 1">
            <a:extLst>
              <a:ext uri="{FF2B5EF4-FFF2-40B4-BE49-F238E27FC236}">
                <a16:creationId xmlns:a16="http://schemas.microsoft.com/office/drawing/2014/main" id="{8129666F-D00B-A3EA-3E3D-411D8B17FC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備忘稿版面配置區 2">
            <a:extLst>
              <a:ext uri="{FF2B5EF4-FFF2-40B4-BE49-F238E27FC236}">
                <a16:creationId xmlns:a16="http://schemas.microsoft.com/office/drawing/2014/main" id="{8EB76E06-D1C1-0989-F2FC-A77D8237E9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kumimoji="1"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 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 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 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 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 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 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 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 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 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 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 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 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8.xml" /><Relationship Id="rId1" Type="http://schemas.openxmlformats.org/officeDocument/2006/relationships/themeOverride" Target="../theme/themeOverride1.xml" 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 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 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 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 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 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 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 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 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 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C4EC96C-6787-B5A5-C1D4-C854E45C1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80697-5C52-4D1A-B102-84CFD09EB5BA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2E60A6E-B176-22C3-F22A-B1D5A7815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461D6AB-4B89-8963-0622-07F98B6BD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2D212-76CC-4996-872C-423C9565358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3064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223E85E-E7CB-52A1-084A-77F0661FA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BECF4-57B1-490E-A383-FB5A26A7E87B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994E8B2-D151-9C14-B099-394C35147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1A602CC-8D11-1C83-F6F0-A88692D80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99554-FCFE-429A-B8DC-1E36AE62938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082202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D3EC8C2-5143-D1D6-90BA-C9B766A78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582E5-B1D9-4B6D-A4D7-1A889909B306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DEF5D54-AC0C-86B2-E5DC-09E52E092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3200707-EFB9-7A68-A8FF-59260A8D6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97AAC-A7F5-4337-967C-63AFF806613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0023658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CF35B77A-76F9-2142-7E2F-426C833C7FF5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3" name="Rectangle 3">
              <a:extLst>
                <a:ext uri="{FF2B5EF4-FFF2-40B4-BE49-F238E27FC236}">
                  <a16:creationId xmlns:a16="http://schemas.microsoft.com/office/drawing/2014/main" id="{499BB2E9-62F7-EE8D-AEA9-E1122E23B63A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</a:endParaRPr>
            </a:p>
          </p:txBody>
        </p:sp>
        <p:sp>
          <p:nvSpPr>
            <p:cNvPr id="4" name="Oval 4">
              <a:extLst>
                <a:ext uri="{FF2B5EF4-FFF2-40B4-BE49-F238E27FC236}">
                  <a16:creationId xmlns:a16="http://schemas.microsoft.com/office/drawing/2014/main" id="{F93D24C6-C6E0-5A71-9D99-F4DDACB7A25F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</a:endParaRPr>
            </a:p>
          </p:txBody>
        </p:sp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2A5D3015-9736-8184-DE97-15DD5A23B213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</a:endParaRPr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ED664FA1-86B9-A8F3-2309-29D0F83FF99F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497EBB15-D0AB-0C53-C0EB-685D727B5BD7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</a:endParaRPr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D4AF55C5-B427-D9DA-A5F9-5BB9F8E4996C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</a:endParaRPr>
            </a:p>
          </p:txBody>
        </p:sp>
        <p:sp>
          <p:nvSpPr>
            <p:cNvPr id="9" name="Rectangle 9">
              <a:extLst>
                <a:ext uri="{FF2B5EF4-FFF2-40B4-BE49-F238E27FC236}">
                  <a16:creationId xmlns:a16="http://schemas.microsoft.com/office/drawing/2014/main" id="{8AB68835-1CF7-E95B-656D-30BE1BDAEBE1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</a:endParaRPr>
            </a:p>
          </p:txBody>
        </p:sp>
        <p:sp>
          <p:nvSpPr>
            <p:cNvPr id="10" name="Rectangle 10">
              <a:extLst>
                <a:ext uri="{FF2B5EF4-FFF2-40B4-BE49-F238E27FC236}">
                  <a16:creationId xmlns:a16="http://schemas.microsoft.com/office/drawing/2014/main" id="{7689D17C-2A36-721D-337A-978DC9F12DBF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</a:endParaRPr>
            </a:p>
          </p:txBody>
        </p:sp>
        <p:sp>
          <p:nvSpPr>
            <p:cNvPr id="11" name="Rectangle 11">
              <a:extLst>
                <a:ext uri="{FF2B5EF4-FFF2-40B4-BE49-F238E27FC236}">
                  <a16:creationId xmlns:a16="http://schemas.microsoft.com/office/drawing/2014/main" id="{806FD120-099C-654C-25D1-06336129A5C8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</a:endParaRPr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BEB88DD5-2441-8457-A5CC-C3FDAA2F783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643E81DF-A9D6-A711-E634-AE8E2C53C84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0F9A4270-ED96-EEE7-06D6-AB2C1166CCD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33BEE3AC-7A44-AAD8-356A-F5C43136DAB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BFD25B23-5498-9B55-53E1-9EB7C294F70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E972E338-41AE-B69F-BE51-6542CC495D01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C1E363AE-C77C-4E96-988F-D674B0D06A71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10695BB7-D66E-7D70-9D6B-5F8DF1FC7C8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id="{E5E49FCF-B57A-DE1A-C836-52B24943E367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id="{E4726B4E-73E7-67D9-23FD-90A8850A237B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id="{524F1790-3A23-F13E-CCF6-6E60A26F5873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23" name="Freeform 23">
              <a:extLst>
                <a:ext uri="{FF2B5EF4-FFF2-40B4-BE49-F238E27FC236}">
                  <a16:creationId xmlns:a16="http://schemas.microsoft.com/office/drawing/2014/main" id="{5CA76DA1-EA91-FA4B-E1DD-EF1757B1CE3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24" name="Freeform 24">
              <a:extLst>
                <a:ext uri="{FF2B5EF4-FFF2-40B4-BE49-F238E27FC236}">
                  <a16:creationId xmlns:a16="http://schemas.microsoft.com/office/drawing/2014/main" id="{F84C3E13-7040-9696-554D-F74A14416686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25" name="Freeform 25">
              <a:extLst>
                <a:ext uri="{FF2B5EF4-FFF2-40B4-BE49-F238E27FC236}">
                  <a16:creationId xmlns:a16="http://schemas.microsoft.com/office/drawing/2014/main" id="{B7F35200-25D9-6FB3-0DF4-A2DC09EBBF7C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26" name="Freeform 26">
              <a:extLst>
                <a:ext uri="{FF2B5EF4-FFF2-40B4-BE49-F238E27FC236}">
                  <a16:creationId xmlns:a16="http://schemas.microsoft.com/office/drawing/2014/main" id="{8CBD3EFE-0D06-DDC6-4201-A586391455A6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27" name="Oval 27">
              <a:extLst>
                <a:ext uri="{FF2B5EF4-FFF2-40B4-BE49-F238E27FC236}">
                  <a16:creationId xmlns:a16="http://schemas.microsoft.com/office/drawing/2014/main" id="{24EB111B-87B9-3BA4-1304-2360B9BE460A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</a:endParaRPr>
            </a:p>
          </p:txBody>
        </p:sp>
        <p:sp>
          <p:nvSpPr>
            <p:cNvPr id="28" name="Oval 28">
              <a:extLst>
                <a:ext uri="{FF2B5EF4-FFF2-40B4-BE49-F238E27FC236}">
                  <a16:creationId xmlns:a16="http://schemas.microsoft.com/office/drawing/2014/main" id="{5EFE2219-F352-D14F-E9C2-655B8A4BEA87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</a:endParaRPr>
            </a:p>
          </p:txBody>
        </p:sp>
        <p:sp>
          <p:nvSpPr>
            <p:cNvPr id="29" name="Oval 29">
              <a:extLst>
                <a:ext uri="{FF2B5EF4-FFF2-40B4-BE49-F238E27FC236}">
                  <a16:creationId xmlns:a16="http://schemas.microsoft.com/office/drawing/2014/main" id="{BAAAE866-D7FF-F6FC-D520-FCEAAD0351A1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</a:endParaRPr>
            </a:p>
          </p:txBody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36A33720-8C16-998E-290D-B4E1D701B262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59AF9CB3-8781-07BE-1B46-7342206F039F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32" name="Rectangle 32">
              <a:extLst>
                <a:ext uri="{FF2B5EF4-FFF2-40B4-BE49-F238E27FC236}">
                  <a16:creationId xmlns:a16="http://schemas.microsoft.com/office/drawing/2014/main" id="{B372165C-8094-30B8-A55E-92297587502D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</a:endParaRPr>
            </a:p>
          </p:txBody>
        </p:sp>
        <p:sp>
          <p:nvSpPr>
            <p:cNvPr id="33" name="Rectangle 33">
              <a:extLst>
                <a:ext uri="{FF2B5EF4-FFF2-40B4-BE49-F238E27FC236}">
                  <a16:creationId xmlns:a16="http://schemas.microsoft.com/office/drawing/2014/main" id="{BFB71D4A-F74A-5B32-B68B-2E69D2A077A8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</a:endParaRPr>
            </a:p>
          </p:txBody>
        </p:sp>
        <p:sp>
          <p:nvSpPr>
            <p:cNvPr id="34" name="AutoShape 34">
              <a:extLst>
                <a:ext uri="{FF2B5EF4-FFF2-40B4-BE49-F238E27FC236}">
                  <a16:creationId xmlns:a16="http://schemas.microsoft.com/office/drawing/2014/main" id="{CC17163B-DDC6-47A7-E4A7-B4A8E26A7A3D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</a:endParaRPr>
            </a:p>
          </p:txBody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7FFFFB8B-E70A-6DD2-A410-85C7B9DD338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4C664BA1-BEFE-FC14-801A-03596A8A720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</p:grpSp>
      <p:sp>
        <p:nvSpPr>
          <p:cNvPr id="75815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75816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6"/>
            <a:ext cx="7772400" cy="1736725"/>
          </a:xfrm>
        </p:spPr>
        <p:txBody>
          <a:bodyPr anchor="b" anchorCtr="1"/>
          <a:lstStyle>
            <a:lvl1pPr>
              <a:defRPr sz="4050"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37" name="Rectangle 37">
            <a:extLst>
              <a:ext uri="{FF2B5EF4-FFF2-40B4-BE49-F238E27FC236}">
                <a16:creationId xmlns:a16="http://schemas.microsoft.com/office/drawing/2014/main" id="{6C796A6C-9E47-EAB6-483C-7E7CDF488D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8" name="Rectangle 38">
            <a:extLst>
              <a:ext uri="{FF2B5EF4-FFF2-40B4-BE49-F238E27FC236}">
                <a16:creationId xmlns:a16="http://schemas.microsoft.com/office/drawing/2014/main" id="{F3271B86-2239-0926-CE7B-12AB8B35CA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9" name="Rectangle 41">
            <a:extLst>
              <a:ext uri="{FF2B5EF4-FFF2-40B4-BE49-F238E27FC236}">
                <a16:creationId xmlns:a16="http://schemas.microsoft.com/office/drawing/2014/main" id="{4D6939D9-A442-9A94-812E-A2A429A497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6E8D4-8599-401F-A190-57DC2BBD07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66238919"/>
      </p:ext>
    </p:extLst>
  </p:cSld>
  <p:clrMapOvr>
    <a:masterClrMapping/>
  </p:clrMapOvr>
  <p:transition>
    <p:pull dir="d"/>
  </p:transition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E09585E2-D59C-3A43-CA0E-C87944FB5D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5CE6AE7B-3ADC-4612-15E3-93B009EB4D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D4BBEA5B-CBDC-F799-C2B5-EDF03D492F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3F696-4AC3-4263-8B30-CA1491FDB8B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68514176"/>
      </p:ext>
    </p:extLst>
  </p:cSld>
  <p:clrMapOvr>
    <a:masterClrMapping/>
  </p:clrMapOvr>
  <p:transition>
    <p:pull dir="d"/>
  </p:transition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EB29D978-0848-1389-5F89-1C21F58608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3F576432-7ECA-48DB-4B5E-5AC1C947EE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9BD3A416-63EC-1CED-F79D-D80E54B827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8B929-530C-45F5-95D4-ECCDA89EEAF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78156212"/>
      </p:ext>
    </p:extLst>
  </p:cSld>
  <p:clrMapOvr>
    <a:masterClrMapping/>
  </p:clrMapOvr>
  <p:transition>
    <p:pull dir="d"/>
  </p:transition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6196ECF1-630D-D7D0-9745-7431F4797D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7ED78EE9-1C37-CCA1-CC71-950728D264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50E8CBCF-DA67-661B-162F-7F8A046895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7AE2B-A67E-4F26-90CC-1566A20B4AD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6293476"/>
      </p:ext>
    </p:extLst>
  </p:cSld>
  <p:clrMapOvr>
    <a:masterClrMapping/>
  </p:clrMapOvr>
  <p:transition>
    <p:pull dir="d"/>
  </p:transition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39">
            <a:extLst>
              <a:ext uri="{FF2B5EF4-FFF2-40B4-BE49-F238E27FC236}">
                <a16:creationId xmlns:a16="http://schemas.microsoft.com/office/drawing/2014/main" id="{7F86BDC2-F310-4BFB-6B56-8AE977CBED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40">
            <a:extLst>
              <a:ext uri="{FF2B5EF4-FFF2-40B4-BE49-F238E27FC236}">
                <a16:creationId xmlns:a16="http://schemas.microsoft.com/office/drawing/2014/main" id="{4BC99273-CBC0-CEEF-44AC-EF8A584E88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41">
            <a:extLst>
              <a:ext uri="{FF2B5EF4-FFF2-40B4-BE49-F238E27FC236}">
                <a16:creationId xmlns:a16="http://schemas.microsoft.com/office/drawing/2014/main" id="{2E71B27B-5B7B-38E0-37D9-CD45D87E6E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BEB9D-A77D-4F59-9A5A-40003E8DCE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36387537"/>
      </p:ext>
    </p:extLst>
  </p:cSld>
  <p:clrMapOvr>
    <a:masterClrMapping/>
  </p:clrMapOvr>
  <p:transition>
    <p:pull dir="d"/>
  </p:transition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39">
            <a:extLst>
              <a:ext uri="{FF2B5EF4-FFF2-40B4-BE49-F238E27FC236}">
                <a16:creationId xmlns:a16="http://schemas.microsoft.com/office/drawing/2014/main" id="{0D6A502D-3F24-9C1C-2930-0277B13BD7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E9C51C51-5E97-3868-9BFB-537622911B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1">
            <a:extLst>
              <a:ext uri="{FF2B5EF4-FFF2-40B4-BE49-F238E27FC236}">
                <a16:creationId xmlns:a16="http://schemas.microsoft.com/office/drawing/2014/main" id="{36CD293C-3836-03D3-FE0E-D1EBF983E7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3D987-0958-4525-AF2C-AA25F6A51BE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3565001"/>
      </p:ext>
    </p:extLst>
  </p:cSld>
  <p:clrMapOvr>
    <a:masterClrMapping/>
  </p:clrMapOvr>
  <p:transition>
    <p:pull dir="d"/>
  </p:transition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>
            <a:extLst>
              <a:ext uri="{FF2B5EF4-FFF2-40B4-BE49-F238E27FC236}">
                <a16:creationId xmlns:a16="http://schemas.microsoft.com/office/drawing/2014/main" id="{3378B84A-50B6-89C5-124A-91481714D6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40">
            <a:extLst>
              <a:ext uri="{FF2B5EF4-FFF2-40B4-BE49-F238E27FC236}">
                <a16:creationId xmlns:a16="http://schemas.microsoft.com/office/drawing/2014/main" id="{04683F13-B3A4-BCEE-9A32-03BBE93DA6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1">
            <a:extLst>
              <a:ext uri="{FF2B5EF4-FFF2-40B4-BE49-F238E27FC236}">
                <a16:creationId xmlns:a16="http://schemas.microsoft.com/office/drawing/2014/main" id="{BD85B44A-C8DD-EB31-84DB-2D9B690E7D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508B3-52E4-42EA-BA1A-83EC8600E97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53383060"/>
      </p:ext>
    </p:extLst>
  </p:cSld>
  <p:clrMapOvr>
    <a:masterClrMapping/>
  </p:clrMapOvr>
  <p:transition>
    <p:pull dir="d"/>
  </p:transition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497ADC1A-9700-1082-51F5-ECA35FA6C2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522AEAB4-F35A-484E-E32B-8A8C843A16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6F7078CD-2834-0360-17C3-7B5527E7F0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A90A0-F3EC-4568-8A2B-60B0AE29211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51379643"/>
      </p:ext>
    </p:extLst>
  </p:cSld>
  <p:clrMapOvr>
    <a:masterClrMapping/>
  </p:clrMapOvr>
  <p:transition>
    <p:pull dir="d"/>
  </p:transition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6C9C8A5D-9049-050B-464F-3741EC9C71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30127211-C926-166C-28B0-1AACAC40BC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10D97BE9-6908-3471-D0A1-CBA6A876DF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98A6B-6BD4-4DF0-AD8A-F9238DFBECC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58747022"/>
      </p:ext>
    </p:extLst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E2E129D-86F5-9477-FD7A-CF0D1749F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3129F-9AB0-4FB8-93B4-6BB5A56296B0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F4FBB47-A57E-6DE4-3C26-7DB456174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AD8F1EC-4DB0-B3F5-D678-A0024DFF6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E28F7-1845-41BA-A190-A8905DD6C46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984716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BC68A4D0-4D4C-FF4A-B026-DF01A1D1F2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B255C6BF-E77C-BE64-56C9-1F432D5806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0A2621E1-3531-58EF-5B63-2633C6ABB3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DE561-BB47-4537-BCFF-35EF9B09F0E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2303367"/>
      </p:ext>
    </p:extLst>
  </p:cSld>
  <p:clrMapOvr>
    <a:masterClrMapping/>
  </p:clrMapOvr>
  <p:transition>
    <p:pull dir="d"/>
  </p:transition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85EA4898-2384-54A5-39F0-C1047B0A64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156826EF-C43C-DA2A-499E-EC531AFD1B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3E4B38EE-1B6E-E565-DCCF-E0D45922EE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F9163-0F3B-4FBC-8D89-49D6A39C207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34041445"/>
      </p:ext>
    </p:extLst>
  </p:cSld>
  <p:clrMapOvr>
    <a:masterClrMapping/>
  </p:clrMapOvr>
  <p:transition>
    <p:pull dir="d"/>
  </p:transition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2;p2">
            <a:extLst>
              <a:ext uri="{FF2B5EF4-FFF2-40B4-BE49-F238E27FC236}">
                <a16:creationId xmlns:a16="http://schemas.microsoft.com/office/drawing/2014/main" id="{5DBC7525-F46E-3D97-5E75-2A54638B5326}"/>
              </a:ext>
            </a:extLst>
          </p:cNvPr>
          <p:cNvSpPr>
            <a:spLocks/>
          </p:cNvSpPr>
          <p:nvPr/>
        </p:nvSpPr>
        <p:spPr bwMode="auto">
          <a:xfrm>
            <a:off x="3559175" y="-534988"/>
            <a:ext cx="1719263" cy="1698626"/>
          </a:xfrm>
          <a:custGeom>
            <a:avLst/>
            <a:gdLst>
              <a:gd name="T0" fmla="*/ 42121317 w 35666"/>
              <a:gd name="T1" fmla="*/ 4115 h 26417"/>
              <a:gd name="T2" fmla="*/ 19058820 w 35666"/>
              <a:gd name="T3" fmla="*/ 8459308 h 26417"/>
              <a:gd name="T4" fmla="*/ 5767384 w 35666"/>
              <a:gd name="T5" fmla="*/ 86048328 h 26417"/>
              <a:gd name="T6" fmla="*/ 32810321 w 35666"/>
              <a:gd name="T7" fmla="*/ 109218366 h 26417"/>
              <a:gd name="T8" fmla="*/ 43608475 w 35666"/>
              <a:gd name="T9" fmla="*/ 107403292 h 26417"/>
              <a:gd name="T10" fmla="*/ 57578391 w 35666"/>
              <a:gd name="T11" fmla="*/ 3993961 h 26417"/>
              <a:gd name="T12" fmla="*/ 42121317 w 35666"/>
              <a:gd name="T13" fmla="*/ 4115 h 2641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3" name="Google Shape;13;p2">
            <a:extLst>
              <a:ext uri="{FF2B5EF4-FFF2-40B4-BE49-F238E27FC236}">
                <a16:creationId xmlns:a16="http://schemas.microsoft.com/office/drawing/2014/main" id="{510651BC-E25F-B377-8063-B40AE78A3B07}"/>
              </a:ext>
            </a:extLst>
          </p:cNvPr>
          <p:cNvSpPr>
            <a:spLocks/>
          </p:cNvSpPr>
          <p:nvPr/>
        </p:nvSpPr>
        <p:spPr bwMode="auto">
          <a:xfrm>
            <a:off x="-765175" y="-161925"/>
            <a:ext cx="1822450" cy="7418388"/>
          </a:xfrm>
          <a:custGeom>
            <a:avLst/>
            <a:gdLst>
              <a:gd name="T0" fmla="*/ 33818739 w 46260"/>
              <a:gd name="T1" fmla="*/ 0 h 141134"/>
              <a:gd name="T2" fmla="*/ 27314176 w 46260"/>
              <a:gd name="T3" fmla="*/ 1270914 h 141134"/>
              <a:gd name="T4" fmla="*/ 7701171 w 46260"/>
              <a:gd name="T5" fmla="*/ 114724198 h 141134"/>
              <a:gd name="T6" fmla="*/ 5571788 w 46260"/>
              <a:gd name="T7" fmla="*/ 265669213 h 141134"/>
              <a:gd name="T8" fmla="*/ 12049956 w 46260"/>
              <a:gd name="T9" fmla="*/ 362752624 h 141134"/>
              <a:gd name="T10" fmla="*/ 49691349 w 46260"/>
              <a:gd name="T11" fmla="*/ 389364344 h 141134"/>
              <a:gd name="T12" fmla="*/ 52728647 w 46260"/>
              <a:gd name="T13" fmla="*/ 389930708 h 141134"/>
              <a:gd name="T14" fmla="*/ 71523717 w 46260"/>
              <a:gd name="T15" fmla="*/ 306147560 h 141134"/>
              <a:gd name="T16" fmla="*/ 70753923 w 46260"/>
              <a:gd name="T17" fmla="*/ 247768766 h 141134"/>
              <a:gd name="T18" fmla="*/ 71433697 w 46260"/>
              <a:gd name="T19" fmla="*/ 33927664 h 141134"/>
              <a:gd name="T20" fmla="*/ 70255723 w 46260"/>
              <a:gd name="T21" fmla="*/ 22881869 h 141134"/>
              <a:gd name="T22" fmla="*/ 65770353 w 46260"/>
              <a:gd name="T23" fmla="*/ 17237368 h 141134"/>
              <a:gd name="T24" fmla="*/ 33818739 w 46260"/>
              <a:gd name="T25" fmla="*/ 0 h 14113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grpSp>
        <p:nvGrpSpPr>
          <p:cNvPr id="4" name="Google Shape;14;p2">
            <a:extLst>
              <a:ext uri="{FF2B5EF4-FFF2-40B4-BE49-F238E27FC236}">
                <a16:creationId xmlns:a16="http://schemas.microsoft.com/office/drawing/2014/main" id="{BC5F2850-D57F-9DA8-33AA-CA8BE3B7ACDB}"/>
              </a:ext>
            </a:extLst>
          </p:cNvPr>
          <p:cNvGrpSpPr>
            <a:grpSpLocks/>
          </p:cNvGrpSpPr>
          <p:nvPr/>
        </p:nvGrpSpPr>
        <p:grpSpPr bwMode="auto">
          <a:xfrm>
            <a:off x="7067550" y="454025"/>
            <a:ext cx="2727325" cy="1698625"/>
            <a:chOff x="1438325" y="603625"/>
            <a:chExt cx="1613975" cy="753800"/>
          </a:xfrm>
        </p:grpSpPr>
        <p:sp>
          <p:nvSpPr>
            <p:cNvPr id="5" name="Google Shape;15;p2">
              <a:extLst>
                <a:ext uri="{FF2B5EF4-FFF2-40B4-BE49-F238E27FC236}">
                  <a16:creationId xmlns:a16="http://schemas.microsoft.com/office/drawing/2014/main" id="{9B4CB129-B75E-F0E3-1CD8-DB26C629F1AE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9775" y="603625"/>
              <a:ext cx="1434125" cy="85425"/>
            </a:xfrm>
            <a:custGeom>
              <a:avLst/>
              <a:gdLst>
                <a:gd name="T0" fmla="*/ 16589375 w 57365"/>
                <a:gd name="T1" fmla="*/ 625 h 3417"/>
                <a:gd name="T2" fmla="*/ 10160625 w 57365"/>
                <a:gd name="T3" fmla="*/ 803750 h 3417"/>
                <a:gd name="T4" fmla="*/ 7348125 w 57365"/>
                <a:gd name="T5" fmla="*/ 881875 h 3417"/>
                <a:gd name="T6" fmla="*/ 1465000 w 57365"/>
                <a:gd name="T7" fmla="*/ 795625 h 3417"/>
                <a:gd name="T8" fmla="*/ 493125 w 57365"/>
                <a:gd name="T9" fmla="*/ 803750 h 3417"/>
                <a:gd name="T10" fmla="*/ 493125 w 57365"/>
                <a:gd name="T11" fmla="*/ 1715625 h 3417"/>
                <a:gd name="T12" fmla="*/ 3551250 w 57365"/>
                <a:gd name="T13" fmla="*/ 1733125 h 3417"/>
                <a:gd name="T14" fmla="*/ 10160625 w 57365"/>
                <a:gd name="T15" fmla="*/ 1642500 h 3417"/>
                <a:gd name="T16" fmla="*/ 15281250 w 57365"/>
                <a:gd name="T17" fmla="*/ 1413750 h 3417"/>
                <a:gd name="T18" fmla="*/ 18131875 w 57365"/>
                <a:gd name="T19" fmla="*/ 1624375 h 3417"/>
                <a:gd name="T20" fmla="*/ 21386250 w 57365"/>
                <a:gd name="T21" fmla="*/ 1862500 h 3417"/>
                <a:gd name="T22" fmla="*/ 24946250 w 57365"/>
                <a:gd name="T23" fmla="*/ 1803750 h 3417"/>
                <a:gd name="T24" fmla="*/ 26942500 w 57365"/>
                <a:gd name="T25" fmla="*/ 1880000 h 3417"/>
                <a:gd name="T26" fmla="*/ 35405625 w 57365"/>
                <a:gd name="T27" fmla="*/ 2116875 h 3417"/>
                <a:gd name="T28" fmla="*/ 35438125 w 57365"/>
                <a:gd name="T29" fmla="*/ 2118125 h 3417"/>
                <a:gd name="T30" fmla="*/ 35496875 w 57365"/>
                <a:gd name="T31" fmla="*/ 1278125 h 3417"/>
                <a:gd name="T32" fmla="*/ 35515625 w 57365"/>
                <a:gd name="T33" fmla="*/ 1278125 h 3417"/>
                <a:gd name="T34" fmla="*/ 27380000 w 57365"/>
                <a:gd name="T35" fmla="*/ 311250 h 3417"/>
                <a:gd name="T36" fmla="*/ 25008750 w 57365"/>
                <a:gd name="T37" fmla="*/ 229375 h 3417"/>
                <a:gd name="T38" fmla="*/ 22637500 w 57365"/>
                <a:gd name="T39" fmla="*/ 311250 h 3417"/>
                <a:gd name="T40" fmla="*/ 21218125 w 57365"/>
                <a:gd name="T41" fmla="*/ 360625 h 3417"/>
                <a:gd name="T42" fmla="*/ 17913125 w 57365"/>
                <a:gd name="T43" fmla="*/ 92500 h 3417"/>
                <a:gd name="T44" fmla="*/ 16589375 w 57365"/>
                <a:gd name="T45" fmla="*/ 625 h 341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57365" h="3417" extrusionOk="0">
                  <a:moveTo>
                    <a:pt x="26543" y="1"/>
                  </a:moveTo>
                  <a:cubicBezTo>
                    <a:pt x="23079" y="1"/>
                    <a:pt x="19728" y="1067"/>
                    <a:pt x="16257" y="1286"/>
                  </a:cubicBezTo>
                  <a:cubicBezTo>
                    <a:pt x="14761" y="1379"/>
                    <a:pt x="13260" y="1411"/>
                    <a:pt x="11757" y="1411"/>
                  </a:cubicBezTo>
                  <a:cubicBezTo>
                    <a:pt x="8619" y="1411"/>
                    <a:pt x="5473" y="1273"/>
                    <a:pt x="2344" y="1273"/>
                  </a:cubicBezTo>
                  <a:cubicBezTo>
                    <a:pt x="1825" y="1273"/>
                    <a:pt x="1307" y="1277"/>
                    <a:pt x="789" y="1286"/>
                  </a:cubicBezTo>
                  <a:cubicBezTo>
                    <a:pt x="1" y="1286"/>
                    <a:pt x="1" y="2745"/>
                    <a:pt x="789" y="2745"/>
                  </a:cubicBezTo>
                  <a:cubicBezTo>
                    <a:pt x="2415" y="2764"/>
                    <a:pt x="4048" y="2773"/>
                    <a:pt x="5682" y="2773"/>
                  </a:cubicBezTo>
                  <a:cubicBezTo>
                    <a:pt x="9209" y="2773"/>
                    <a:pt x="12747" y="2728"/>
                    <a:pt x="16257" y="2628"/>
                  </a:cubicBezTo>
                  <a:cubicBezTo>
                    <a:pt x="18913" y="2535"/>
                    <a:pt x="21700" y="2262"/>
                    <a:pt x="24450" y="2262"/>
                  </a:cubicBezTo>
                  <a:cubicBezTo>
                    <a:pt x="25992" y="2262"/>
                    <a:pt x="27522" y="2348"/>
                    <a:pt x="29011" y="2599"/>
                  </a:cubicBezTo>
                  <a:cubicBezTo>
                    <a:pt x="30747" y="2901"/>
                    <a:pt x="32483" y="2980"/>
                    <a:pt x="34218" y="2980"/>
                  </a:cubicBezTo>
                  <a:cubicBezTo>
                    <a:pt x="36117" y="2980"/>
                    <a:pt x="38015" y="2886"/>
                    <a:pt x="39914" y="2886"/>
                  </a:cubicBezTo>
                  <a:cubicBezTo>
                    <a:pt x="40979" y="2886"/>
                    <a:pt x="42043" y="2915"/>
                    <a:pt x="43108" y="3008"/>
                  </a:cubicBezTo>
                  <a:cubicBezTo>
                    <a:pt x="47631" y="3416"/>
                    <a:pt x="52126" y="3154"/>
                    <a:pt x="56649" y="3387"/>
                  </a:cubicBezTo>
                  <a:cubicBezTo>
                    <a:pt x="56667" y="3389"/>
                    <a:pt x="56684" y="3389"/>
                    <a:pt x="56701" y="3389"/>
                  </a:cubicBezTo>
                  <a:cubicBezTo>
                    <a:pt x="57351" y="3389"/>
                    <a:pt x="57365" y="2301"/>
                    <a:pt x="56795" y="2045"/>
                  </a:cubicBezTo>
                  <a:lnTo>
                    <a:pt x="56825" y="2045"/>
                  </a:lnTo>
                  <a:cubicBezTo>
                    <a:pt x="52709" y="60"/>
                    <a:pt x="48157" y="790"/>
                    <a:pt x="43808" y="498"/>
                  </a:cubicBezTo>
                  <a:cubicBezTo>
                    <a:pt x="42538" y="410"/>
                    <a:pt x="41276" y="367"/>
                    <a:pt x="40014" y="367"/>
                  </a:cubicBezTo>
                  <a:cubicBezTo>
                    <a:pt x="38752" y="367"/>
                    <a:pt x="37489" y="410"/>
                    <a:pt x="36220" y="498"/>
                  </a:cubicBezTo>
                  <a:cubicBezTo>
                    <a:pt x="35467" y="550"/>
                    <a:pt x="34709" y="577"/>
                    <a:pt x="33949" y="577"/>
                  </a:cubicBezTo>
                  <a:cubicBezTo>
                    <a:pt x="32177" y="577"/>
                    <a:pt x="30397" y="434"/>
                    <a:pt x="28661" y="148"/>
                  </a:cubicBezTo>
                  <a:cubicBezTo>
                    <a:pt x="27949" y="45"/>
                    <a:pt x="27244" y="1"/>
                    <a:pt x="265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6" name="Google Shape;16;p2">
              <a:extLst>
                <a:ext uri="{FF2B5EF4-FFF2-40B4-BE49-F238E27FC236}">
                  <a16:creationId xmlns:a16="http://schemas.microsoft.com/office/drawing/2014/main" id="{C5B7B7AD-D1CC-E9EC-767C-7A45BE05961F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1825" y="716225"/>
              <a:ext cx="1432875" cy="101600"/>
            </a:xfrm>
            <a:custGeom>
              <a:avLst/>
              <a:gdLst>
                <a:gd name="T0" fmla="*/ 1615625 w 57315"/>
                <a:gd name="T1" fmla="*/ 625 h 4064"/>
                <a:gd name="T2" fmla="*/ 639375 w 57315"/>
                <a:gd name="T3" fmla="*/ 286875 h 4064"/>
                <a:gd name="T4" fmla="*/ 983125 w 57315"/>
                <a:gd name="T5" fmla="*/ 1852500 h 4064"/>
                <a:gd name="T6" fmla="*/ 1332500 w 57315"/>
                <a:gd name="T7" fmla="*/ 1710000 h 4064"/>
                <a:gd name="T8" fmla="*/ 1779375 w 57315"/>
                <a:gd name="T9" fmla="*/ 1576875 h 4064"/>
                <a:gd name="T10" fmla="*/ 3156250 w 57315"/>
                <a:gd name="T11" fmla="*/ 1837500 h 4064"/>
                <a:gd name="T12" fmla="*/ 4944375 w 57315"/>
                <a:gd name="T13" fmla="*/ 2020000 h 4064"/>
                <a:gd name="T14" fmla="*/ 6436875 w 57315"/>
                <a:gd name="T15" fmla="*/ 2127500 h 4064"/>
                <a:gd name="T16" fmla="*/ 8956875 w 57315"/>
                <a:gd name="T17" fmla="*/ 2056250 h 4064"/>
                <a:gd name="T18" fmla="*/ 14435000 w 57315"/>
                <a:gd name="T19" fmla="*/ 1960625 h 4064"/>
                <a:gd name="T20" fmla="*/ 17986250 w 57315"/>
                <a:gd name="T21" fmla="*/ 2111250 h 4064"/>
                <a:gd name="T22" fmla="*/ 22254375 w 57315"/>
                <a:gd name="T23" fmla="*/ 2385000 h 4064"/>
                <a:gd name="T24" fmla="*/ 25947500 w 57315"/>
                <a:gd name="T25" fmla="*/ 2297500 h 4064"/>
                <a:gd name="T26" fmla="*/ 27234375 w 57315"/>
                <a:gd name="T27" fmla="*/ 2330000 h 4064"/>
                <a:gd name="T28" fmla="*/ 31425000 w 57315"/>
                <a:gd name="T29" fmla="*/ 2540000 h 4064"/>
                <a:gd name="T30" fmla="*/ 35698125 w 57315"/>
                <a:gd name="T31" fmla="*/ 1873750 h 4064"/>
                <a:gd name="T32" fmla="*/ 35675000 w 57315"/>
                <a:gd name="T33" fmla="*/ 1563125 h 4064"/>
                <a:gd name="T34" fmla="*/ 35661250 w 57315"/>
                <a:gd name="T35" fmla="*/ 1563750 h 4064"/>
                <a:gd name="T36" fmla="*/ 35183750 w 57315"/>
                <a:gd name="T37" fmla="*/ 1575000 h 4064"/>
                <a:gd name="T38" fmla="*/ 31083125 w 57315"/>
                <a:gd name="T39" fmla="*/ 1308750 h 4064"/>
                <a:gd name="T40" fmla="*/ 26395000 w 57315"/>
                <a:gd name="T41" fmla="*/ 1144375 h 4064"/>
                <a:gd name="T42" fmla="*/ 24826250 w 57315"/>
                <a:gd name="T43" fmla="*/ 1136250 h 4064"/>
                <a:gd name="T44" fmla="*/ 21689375 w 57315"/>
                <a:gd name="T45" fmla="*/ 1144375 h 4064"/>
                <a:gd name="T46" fmla="*/ 17037500 w 57315"/>
                <a:gd name="T47" fmla="*/ 725000 h 4064"/>
                <a:gd name="T48" fmla="*/ 13958125 w 57315"/>
                <a:gd name="T49" fmla="*/ 635625 h 4064"/>
                <a:gd name="T50" fmla="*/ 7771250 w 57315"/>
                <a:gd name="T51" fmla="*/ 725000 h 4064"/>
                <a:gd name="T52" fmla="*/ 6041250 w 57315"/>
                <a:gd name="T53" fmla="*/ 809375 h 4064"/>
                <a:gd name="T54" fmla="*/ 5509375 w 57315"/>
                <a:gd name="T55" fmla="*/ 779375 h 4064"/>
                <a:gd name="T56" fmla="*/ 3831250 w 57315"/>
                <a:gd name="T57" fmla="*/ 433125 h 4064"/>
                <a:gd name="T58" fmla="*/ 1615625 w 57315"/>
                <a:gd name="T59" fmla="*/ 625 h 406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7315" h="4064" extrusionOk="0">
                  <a:moveTo>
                    <a:pt x="2585" y="1"/>
                  </a:moveTo>
                  <a:cubicBezTo>
                    <a:pt x="2013" y="1"/>
                    <a:pt x="1474" y="121"/>
                    <a:pt x="1023" y="459"/>
                  </a:cubicBezTo>
                  <a:cubicBezTo>
                    <a:pt x="0" y="1214"/>
                    <a:pt x="664" y="2964"/>
                    <a:pt x="1573" y="2964"/>
                  </a:cubicBezTo>
                  <a:cubicBezTo>
                    <a:pt x="1753" y="2964"/>
                    <a:pt x="1943" y="2895"/>
                    <a:pt x="2132" y="2736"/>
                  </a:cubicBezTo>
                  <a:cubicBezTo>
                    <a:pt x="2312" y="2580"/>
                    <a:pt x="2563" y="2523"/>
                    <a:pt x="2847" y="2523"/>
                  </a:cubicBezTo>
                  <a:cubicBezTo>
                    <a:pt x="3577" y="2523"/>
                    <a:pt x="4525" y="2898"/>
                    <a:pt x="5050" y="2940"/>
                  </a:cubicBezTo>
                  <a:cubicBezTo>
                    <a:pt x="6013" y="3028"/>
                    <a:pt x="6947" y="3057"/>
                    <a:pt x="7911" y="3232"/>
                  </a:cubicBezTo>
                  <a:cubicBezTo>
                    <a:pt x="8688" y="3363"/>
                    <a:pt x="9489" y="3404"/>
                    <a:pt x="10299" y="3404"/>
                  </a:cubicBezTo>
                  <a:cubicBezTo>
                    <a:pt x="11648" y="3404"/>
                    <a:pt x="13018" y="3290"/>
                    <a:pt x="14331" y="3290"/>
                  </a:cubicBezTo>
                  <a:cubicBezTo>
                    <a:pt x="17234" y="3273"/>
                    <a:pt x="20168" y="3137"/>
                    <a:pt x="23096" y="3137"/>
                  </a:cubicBezTo>
                  <a:cubicBezTo>
                    <a:pt x="24996" y="3137"/>
                    <a:pt x="26894" y="3194"/>
                    <a:pt x="28778" y="3378"/>
                  </a:cubicBezTo>
                  <a:cubicBezTo>
                    <a:pt x="31025" y="3611"/>
                    <a:pt x="33331" y="3786"/>
                    <a:pt x="35607" y="3816"/>
                  </a:cubicBezTo>
                  <a:cubicBezTo>
                    <a:pt x="37577" y="3794"/>
                    <a:pt x="39546" y="3676"/>
                    <a:pt x="41516" y="3676"/>
                  </a:cubicBezTo>
                  <a:cubicBezTo>
                    <a:pt x="42202" y="3676"/>
                    <a:pt x="42889" y="3690"/>
                    <a:pt x="43575" y="3728"/>
                  </a:cubicBezTo>
                  <a:cubicBezTo>
                    <a:pt x="45700" y="3843"/>
                    <a:pt x="47996" y="4064"/>
                    <a:pt x="50280" y="4064"/>
                  </a:cubicBezTo>
                  <a:cubicBezTo>
                    <a:pt x="52637" y="4064"/>
                    <a:pt x="54982" y="3829"/>
                    <a:pt x="57117" y="2998"/>
                  </a:cubicBezTo>
                  <a:cubicBezTo>
                    <a:pt x="57315" y="2914"/>
                    <a:pt x="57294" y="2501"/>
                    <a:pt x="57080" y="2501"/>
                  </a:cubicBezTo>
                  <a:cubicBezTo>
                    <a:pt x="57073" y="2501"/>
                    <a:pt x="57066" y="2501"/>
                    <a:pt x="57058" y="2502"/>
                  </a:cubicBezTo>
                  <a:cubicBezTo>
                    <a:pt x="56804" y="2515"/>
                    <a:pt x="56549" y="2520"/>
                    <a:pt x="56294" y="2520"/>
                  </a:cubicBezTo>
                  <a:cubicBezTo>
                    <a:pt x="54116" y="2520"/>
                    <a:pt x="51901" y="2120"/>
                    <a:pt x="49733" y="2094"/>
                  </a:cubicBezTo>
                  <a:cubicBezTo>
                    <a:pt x="47223" y="2094"/>
                    <a:pt x="44742" y="1860"/>
                    <a:pt x="42232" y="1831"/>
                  </a:cubicBezTo>
                  <a:cubicBezTo>
                    <a:pt x="41396" y="1821"/>
                    <a:pt x="40559" y="1818"/>
                    <a:pt x="39722" y="1818"/>
                  </a:cubicBezTo>
                  <a:cubicBezTo>
                    <a:pt x="38049" y="1818"/>
                    <a:pt x="36376" y="1831"/>
                    <a:pt x="34703" y="1831"/>
                  </a:cubicBezTo>
                  <a:cubicBezTo>
                    <a:pt x="32193" y="1831"/>
                    <a:pt x="29770" y="1335"/>
                    <a:pt x="27260" y="1160"/>
                  </a:cubicBezTo>
                  <a:cubicBezTo>
                    <a:pt x="25626" y="1053"/>
                    <a:pt x="23982" y="1017"/>
                    <a:pt x="22333" y="1017"/>
                  </a:cubicBezTo>
                  <a:cubicBezTo>
                    <a:pt x="19037" y="1017"/>
                    <a:pt x="15722" y="1160"/>
                    <a:pt x="12434" y="1160"/>
                  </a:cubicBezTo>
                  <a:cubicBezTo>
                    <a:pt x="11545" y="1160"/>
                    <a:pt x="10588" y="1295"/>
                    <a:pt x="9666" y="1295"/>
                  </a:cubicBezTo>
                  <a:cubicBezTo>
                    <a:pt x="9378" y="1295"/>
                    <a:pt x="9093" y="1282"/>
                    <a:pt x="8815" y="1247"/>
                  </a:cubicBezTo>
                  <a:cubicBezTo>
                    <a:pt x="7940" y="1131"/>
                    <a:pt x="7006" y="839"/>
                    <a:pt x="6130" y="693"/>
                  </a:cubicBezTo>
                  <a:cubicBezTo>
                    <a:pt x="5141" y="534"/>
                    <a:pt x="3789" y="1"/>
                    <a:pt x="25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7" name="Google Shape;17;p2">
              <a:extLst>
                <a:ext uri="{FF2B5EF4-FFF2-40B4-BE49-F238E27FC236}">
                  <a16:creationId xmlns:a16="http://schemas.microsoft.com/office/drawing/2014/main" id="{FE35645B-E999-DCC9-213D-F98BECB9801F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0550" y="850250"/>
              <a:ext cx="1541750" cy="125300"/>
            </a:xfrm>
            <a:custGeom>
              <a:avLst/>
              <a:gdLst>
                <a:gd name="T0" fmla="*/ 1091875 w 61670"/>
                <a:gd name="T1" fmla="*/ 0 h 5012"/>
                <a:gd name="T2" fmla="*/ 985625 w 61670"/>
                <a:gd name="T3" fmla="*/ 625 h 5012"/>
                <a:gd name="T4" fmla="*/ 930000 w 61670"/>
                <a:gd name="T5" fmla="*/ 1826875 h 5012"/>
                <a:gd name="T6" fmla="*/ 985625 w 61670"/>
                <a:gd name="T7" fmla="*/ 1825000 h 5012"/>
                <a:gd name="T8" fmla="*/ 1854375 w 61670"/>
                <a:gd name="T9" fmla="*/ 1794375 h 5012"/>
                <a:gd name="T10" fmla="*/ 9358125 w 61670"/>
                <a:gd name="T11" fmla="*/ 2554375 h 5012"/>
                <a:gd name="T12" fmla="*/ 13480625 w 61670"/>
                <a:gd name="T13" fmla="*/ 3083750 h 5012"/>
                <a:gd name="T14" fmla="*/ 15090625 w 61670"/>
                <a:gd name="T15" fmla="*/ 3132500 h 5012"/>
                <a:gd name="T16" fmla="*/ 18314375 w 61670"/>
                <a:gd name="T17" fmla="*/ 3083750 h 5012"/>
                <a:gd name="T18" fmla="*/ 28291875 w 61670"/>
                <a:gd name="T19" fmla="*/ 2353750 h 5012"/>
                <a:gd name="T20" fmla="*/ 30096875 w 61670"/>
                <a:gd name="T21" fmla="*/ 2301875 h 5012"/>
                <a:gd name="T22" fmla="*/ 31561250 w 61670"/>
                <a:gd name="T23" fmla="*/ 2308125 h 5012"/>
                <a:gd name="T24" fmla="*/ 32943125 w 61670"/>
                <a:gd name="T25" fmla="*/ 2281250 h 5012"/>
                <a:gd name="T26" fmla="*/ 38032500 w 61670"/>
                <a:gd name="T27" fmla="*/ 1405625 h 5012"/>
                <a:gd name="T28" fmla="*/ 38032500 w 61670"/>
                <a:gd name="T29" fmla="*/ 456875 h 5012"/>
                <a:gd name="T30" fmla="*/ 38032500 w 61670"/>
                <a:gd name="T31" fmla="*/ 438750 h 5012"/>
                <a:gd name="T32" fmla="*/ 37237500 w 61670"/>
                <a:gd name="T33" fmla="*/ 400625 h 5012"/>
                <a:gd name="T34" fmla="*/ 33143750 w 61670"/>
                <a:gd name="T35" fmla="*/ 748750 h 5012"/>
                <a:gd name="T36" fmla="*/ 32070625 w 61670"/>
                <a:gd name="T37" fmla="*/ 765000 h 5012"/>
                <a:gd name="T38" fmla="*/ 29850000 w 61670"/>
                <a:gd name="T39" fmla="*/ 747500 h 5012"/>
                <a:gd name="T40" fmla="*/ 28291875 w 61670"/>
                <a:gd name="T41" fmla="*/ 785000 h 5012"/>
                <a:gd name="T42" fmla="*/ 18314375 w 61670"/>
                <a:gd name="T43" fmla="*/ 1478125 h 5012"/>
                <a:gd name="T44" fmla="*/ 15475625 w 61670"/>
                <a:gd name="T45" fmla="*/ 1510000 h 5012"/>
                <a:gd name="T46" fmla="*/ 13480625 w 61670"/>
                <a:gd name="T47" fmla="*/ 1441875 h 5012"/>
                <a:gd name="T48" fmla="*/ 9358125 w 61670"/>
                <a:gd name="T49" fmla="*/ 894375 h 5012"/>
                <a:gd name="T50" fmla="*/ 5363125 w 61670"/>
                <a:gd name="T51" fmla="*/ 475000 h 5012"/>
                <a:gd name="T52" fmla="*/ 1091875 w 61670"/>
                <a:gd name="T53" fmla="*/ 0 h 501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61670" h="5012" extrusionOk="0">
                  <a:moveTo>
                    <a:pt x="1747" y="0"/>
                  </a:moveTo>
                  <a:cubicBezTo>
                    <a:pt x="1690" y="0"/>
                    <a:pt x="1633" y="1"/>
                    <a:pt x="1577" y="1"/>
                  </a:cubicBezTo>
                  <a:cubicBezTo>
                    <a:pt x="2" y="30"/>
                    <a:pt x="0" y="2923"/>
                    <a:pt x="1488" y="2923"/>
                  </a:cubicBezTo>
                  <a:cubicBezTo>
                    <a:pt x="1517" y="2923"/>
                    <a:pt x="1547" y="2922"/>
                    <a:pt x="1577" y="2920"/>
                  </a:cubicBezTo>
                  <a:cubicBezTo>
                    <a:pt x="2039" y="2886"/>
                    <a:pt x="2503" y="2871"/>
                    <a:pt x="2967" y="2871"/>
                  </a:cubicBezTo>
                  <a:cubicBezTo>
                    <a:pt x="6950" y="2871"/>
                    <a:pt x="10973" y="3983"/>
                    <a:pt x="14973" y="4087"/>
                  </a:cubicBezTo>
                  <a:cubicBezTo>
                    <a:pt x="17162" y="4146"/>
                    <a:pt x="19351" y="4788"/>
                    <a:pt x="21569" y="4934"/>
                  </a:cubicBezTo>
                  <a:cubicBezTo>
                    <a:pt x="22425" y="4992"/>
                    <a:pt x="23284" y="5012"/>
                    <a:pt x="24145" y="5012"/>
                  </a:cubicBezTo>
                  <a:cubicBezTo>
                    <a:pt x="25865" y="5012"/>
                    <a:pt x="27591" y="4934"/>
                    <a:pt x="29303" y="4934"/>
                  </a:cubicBezTo>
                  <a:cubicBezTo>
                    <a:pt x="34673" y="4905"/>
                    <a:pt x="39926" y="4117"/>
                    <a:pt x="45267" y="3766"/>
                  </a:cubicBezTo>
                  <a:cubicBezTo>
                    <a:pt x="46230" y="3698"/>
                    <a:pt x="47192" y="3683"/>
                    <a:pt x="48155" y="3683"/>
                  </a:cubicBezTo>
                  <a:cubicBezTo>
                    <a:pt x="48936" y="3683"/>
                    <a:pt x="49717" y="3693"/>
                    <a:pt x="50498" y="3693"/>
                  </a:cubicBezTo>
                  <a:cubicBezTo>
                    <a:pt x="51235" y="3693"/>
                    <a:pt x="51972" y="3684"/>
                    <a:pt x="52709" y="3650"/>
                  </a:cubicBezTo>
                  <a:cubicBezTo>
                    <a:pt x="55453" y="3533"/>
                    <a:pt x="58138" y="2686"/>
                    <a:pt x="60852" y="2249"/>
                  </a:cubicBezTo>
                  <a:cubicBezTo>
                    <a:pt x="61640" y="2103"/>
                    <a:pt x="61669" y="819"/>
                    <a:pt x="60852" y="731"/>
                  </a:cubicBezTo>
                  <a:lnTo>
                    <a:pt x="60852" y="702"/>
                  </a:lnTo>
                  <a:cubicBezTo>
                    <a:pt x="60427" y="659"/>
                    <a:pt x="60003" y="641"/>
                    <a:pt x="59580" y="641"/>
                  </a:cubicBezTo>
                  <a:cubicBezTo>
                    <a:pt x="57392" y="641"/>
                    <a:pt x="55232" y="1125"/>
                    <a:pt x="53030" y="1198"/>
                  </a:cubicBezTo>
                  <a:cubicBezTo>
                    <a:pt x="52457" y="1217"/>
                    <a:pt x="51884" y="1224"/>
                    <a:pt x="51313" y="1224"/>
                  </a:cubicBezTo>
                  <a:cubicBezTo>
                    <a:pt x="50127" y="1224"/>
                    <a:pt x="48945" y="1196"/>
                    <a:pt x="47760" y="1196"/>
                  </a:cubicBezTo>
                  <a:cubicBezTo>
                    <a:pt x="46931" y="1196"/>
                    <a:pt x="46101" y="1210"/>
                    <a:pt x="45267" y="1256"/>
                  </a:cubicBezTo>
                  <a:cubicBezTo>
                    <a:pt x="39926" y="1577"/>
                    <a:pt x="34702" y="2365"/>
                    <a:pt x="29303" y="2365"/>
                  </a:cubicBezTo>
                  <a:cubicBezTo>
                    <a:pt x="27809" y="2365"/>
                    <a:pt x="26285" y="2416"/>
                    <a:pt x="24761" y="2416"/>
                  </a:cubicBezTo>
                  <a:cubicBezTo>
                    <a:pt x="23694" y="2416"/>
                    <a:pt x="22626" y="2391"/>
                    <a:pt x="21569" y="2307"/>
                  </a:cubicBezTo>
                  <a:cubicBezTo>
                    <a:pt x="19351" y="2161"/>
                    <a:pt x="17191" y="1548"/>
                    <a:pt x="14973" y="1431"/>
                  </a:cubicBezTo>
                  <a:cubicBezTo>
                    <a:pt x="12813" y="1344"/>
                    <a:pt x="10712" y="994"/>
                    <a:pt x="8581" y="760"/>
                  </a:cubicBezTo>
                  <a:cubicBezTo>
                    <a:pt x="6303" y="561"/>
                    <a:pt x="4025" y="0"/>
                    <a:pt x="17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8" name="Google Shape;18;p2">
              <a:extLst>
                <a:ext uri="{FF2B5EF4-FFF2-40B4-BE49-F238E27FC236}">
                  <a16:creationId xmlns:a16="http://schemas.microsoft.com/office/drawing/2014/main" id="{F528C560-5C3B-3550-0B4F-5057945189D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7425" y="1008550"/>
              <a:ext cx="1496500" cy="73300"/>
            </a:xfrm>
            <a:custGeom>
              <a:avLst/>
              <a:gdLst>
                <a:gd name="T0" fmla="*/ 798125 w 59860"/>
                <a:gd name="T1" fmla="*/ 0 h 2932"/>
                <a:gd name="T2" fmla="*/ 839375 w 59860"/>
                <a:gd name="T3" fmla="*/ 1551875 h 2932"/>
                <a:gd name="T4" fmla="*/ 5036875 w 59860"/>
                <a:gd name="T5" fmla="*/ 1771875 h 2932"/>
                <a:gd name="T6" fmla="*/ 5198750 w 59860"/>
                <a:gd name="T7" fmla="*/ 1771250 h 2932"/>
                <a:gd name="T8" fmla="*/ 9740625 w 59860"/>
                <a:gd name="T9" fmla="*/ 1752500 h 2932"/>
                <a:gd name="T10" fmla="*/ 10337500 w 59860"/>
                <a:gd name="T11" fmla="*/ 1751250 h 2932"/>
                <a:gd name="T12" fmla="*/ 17500000 w 59860"/>
                <a:gd name="T13" fmla="*/ 1832500 h 2932"/>
                <a:gd name="T14" fmla="*/ 18624375 w 59860"/>
                <a:gd name="T15" fmla="*/ 1825625 h 2932"/>
                <a:gd name="T16" fmla="*/ 27525625 w 59860"/>
                <a:gd name="T17" fmla="*/ 1643125 h 2932"/>
                <a:gd name="T18" fmla="*/ 37175000 w 59860"/>
                <a:gd name="T19" fmla="*/ 858750 h 2932"/>
                <a:gd name="T20" fmla="*/ 37175000 w 59860"/>
                <a:gd name="T21" fmla="*/ 439375 h 2932"/>
                <a:gd name="T22" fmla="*/ 37193125 w 59860"/>
                <a:gd name="T23" fmla="*/ 439375 h 2932"/>
                <a:gd name="T24" fmla="*/ 32626250 w 59860"/>
                <a:gd name="T25" fmla="*/ 237500 h 2932"/>
                <a:gd name="T26" fmla="*/ 32341250 w 59860"/>
                <a:gd name="T27" fmla="*/ 238750 h 2932"/>
                <a:gd name="T28" fmla="*/ 27744375 w 59860"/>
                <a:gd name="T29" fmla="*/ 421250 h 2932"/>
                <a:gd name="T30" fmla="*/ 23493125 w 59860"/>
                <a:gd name="T31" fmla="*/ 487500 h 2932"/>
                <a:gd name="T32" fmla="*/ 18624375 w 59860"/>
                <a:gd name="T33" fmla="*/ 457500 h 2932"/>
                <a:gd name="T34" fmla="*/ 9960000 w 59860"/>
                <a:gd name="T35" fmla="*/ 311875 h 2932"/>
                <a:gd name="T36" fmla="*/ 5198750 w 59860"/>
                <a:gd name="T37" fmla="*/ 330000 h 2932"/>
                <a:gd name="T38" fmla="*/ 3762500 w 59860"/>
                <a:gd name="T39" fmla="*/ 346250 h 2932"/>
                <a:gd name="T40" fmla="*/ 3046250 w 59860"/>
                <a:gd name="T41" fmla="*/ 330000 h 2932"/>
                <a:gd name="T42" fmla="*/ 839375 w 59860"/>
                <a:gd name="T43" fmla="*/ 1875 h 2932"/>
                <a:gd name="T44" fmla="*/ 798125 w 59860"/>
                <a:gd name="T45" fmla="*/ 0 h 29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59860" h="2932" extrusionOk="0">
                  <a:moveTo>
                    <a:pt x="1277" y="0"/>
                  </a:moveTo>
                  <a:cubicBezTo>
                    <a:pt x="1" y="0"/>
                    <a:pt x="23" y="2483"/>
                    <a:pt x="1343" y="2483"/>
                  </a:cubicBezTo>
                  <a:cubicBezTo>
                    <a:pt x="3563" y="2483"/>
                    <a:pt x="5810" y="2835"/>
                    <a:pt x="8059" y="2835"/>
                  </a:cubicBezTo>
                  <a:cubicBezTo>
                    <a:pt x="8145" y="2835"/>
                    <a:pt x="8232" y="2835"/>
                    <a:pt x="8318" y="2834"/>
                  </a:cubicBezTo>
                  <a:lnTo>
                    <a:pt x="15585" y="2804"/>
                  </a:lnTo>
                  <a:cubicBezTo>
                    <a:pt x="15904" y="2802"/>
                    <a:pt x="16222" y="2802"/>
                    <a:pt x="16540" y="2802"/>
                  </a:cubicBezTo>
                  <a:cubicBezTo>
                    <a:pt x="20354" y="2802"/>
                    <a:pt x="24168" y="2932"/>
                    <a:pt x="28000" y="2932"/>
                  </a:cubicBezTo>
                  <a:cubicBezTo>
                    <a:pt x="28599" y="2932"/>
                    <a:pt x="29198" y="2928"/>
                    <a:pt x="29799" y="2921"/>
                  </a:cubicBezTo>
                  <a:cubicBezTo>
                    <a:pt x="34585" y="2834"/>
                    <a:pt x="39284" y="2863"/>
                    <a:pt x="44041" y="2629"/>
                  </a:cubicBezTo>
                  <a:cubicBezTo>
                    <a:pt x="49207" y="2367"/>
                    <a:pt x="54343" y="1666"/>
                    <a:pt x="59480" y="1374"/>
                  </a:cubicBezTo>
                  <a:cubicBezTo>
                    <a:pt x="59859" y="1345"/>
                    <a:pt x="59859" y="703"/>
                    <a:pt x="59480" y="703"/>
                  </a:cubicBezTo>
                  <a:lnTo>
                    <a:pt x="59509" y="703"/>
                  </a:lnTo>
                  <a:cubicBezTo>
                    <a:pt x="57062" y="593"/>
                    <a:pt x="54667" y="380"/>
                    <a:pt x="52202" y="380"/>
                  </a:cubicBezTo>
                  <a:cubicBezTo>
                    <a:pt x="52050" y="380"/>
                    <a:pt x="51898" y="380"/>
                    <a:pt x="51746" y="382"/>
                  </a:cubicBezTo>
                  <a:cubicBezTo>
                    <a:pt x="49294" y="440"/>
                    <a:pt x="46843" y="586"/>
                    <a:pt x="44391" y="674"/>
                  </a:cubicBezTo>
                  <a:cubicBezTo>
                    <a:pt x="42119" y="755"/>
                    <a:pt x="39854" y="780"/>
                    <a:pt x="37589" y="780"/>
                  </a:cubicBezTo>
                  <a:cubicBezTo>
                    <a:pt x="34995" y="780"/>
                    <a:pt x="32401" y="748"/>
                    <a:pt x="29799" y="732"/>
                  </a:cubicBezTo>
                  <a:cubicBezTo>
                    <a:pt x="25158" y="732"/>
                    <a:pt x="20547" y="499"/>
                    <a:pt x="15936" y="499"/>
                  </a:cubicBezTo>
                  <a:cubicBezTo>
                    <a:pt x="13396" y="499"/>
                    <a:pt x="10857" y="499"/>
                    <a:pt x="8318" y="528"/>
                  </a:cubicBezTo>
                  <a:cubicBezTo>
                    <a:pt x="7559" y="528"/>
                    <a:pt x="6788" y="554"/>
                    <a:pt x="6020" y="554"/>
                  </a:cubicBezTo>
                  <a:cubicBezTo>
                    <a:pt x="5636" y="554"/>
                    <a:pt x="5254" y="547"/>
                    <a:pt x="4874" y="528"/>
                  </a:cubicBezTo>
                  <a:cubicBezTo>
                    <a:pt x="3707" y="470"/>
                    <a:pt x="2540" y="61"/>
                    <a:pt x="1343" y="3"/>
                  </a:cubicBezTo>
                  <a:cubicBezTo>
                    <a:pt x="1320" y="1"/>
                    <a:pt x="1298" y="0"/>
                    <a:pt x="12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9" name="Google Shape;19;p2">
              <a:extLst>
                <a:ext uri="{FF2B5EF4-FFF2-40B4-BE49-F238E27FC236}">
                  <a16:creationId xmlns:a16="http://schemas.microsoft.com/office/drawing/2014/main" id="{D5E7BE10-AFD6-903B-97F7-4797AD7D888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5025" y="1146350"/>
              <a:ext cx="1516200" cy="78150"/>
            </a:xfrm>
            <a:custGeom>
              <a:avLst/>
              <a:gdLst>
                <a:gd name="T0" fmla="*/ 1039375 w 60648"/>
                <a:gd name="T1" fmla="*/ 625 h 3126"/>
                <a:gd name="T2" fmla="*/ 802500 w 60648"/>
                <a:gd name="T3" fmla="*/ 4375 h 3126"/>
                <a:gd name="T4" fmla="*/ 761250 w 60648"/>
                <a:gd name="T5" fmla="*/ 1501250 h 3126"/>
                <a:gd name="T6" fmla="*/ 802500 w 60648"/>
                <a:gd name="T7" fmla="*/ 1500000 h 3126"/>
                <a:gd name="T8" fmla="*/ 1302500 w 60648"/>
                <a:gd name="T9" fmla="*/ 1486250 h 3126"/>
                <a:gd name="T10" fmla="*/ 6508750 w 60648"/>
                <a:gd name="T11" fmla="*/ 1953750 h 3126"/>
                <a:gd name="T12" fmla="*/ 7606875 w 60648"/>
                <a:gd name="T13" fmla="*/ 1883125 h 3126"/>
                <a:gd name="T14" fmla="*/ 12294375 w 60648"/>
                <a:gd name="T15" fmla="*/ 1700625 h 3126"/>
                <a:gd name="T16" fmla="*/ 12988750 w 60648"/>
                <a:gd name="T17" fmla="*/ 1693125 h 3126"/>
                <a:gd name="T18" fmla="*/ 17310625 w 60648"/>
                <a:gd name="T19" fmla="*/ 1828125 h 3126"/>
                <a:gd name="T20" fmla="*/ 18274375 w 60648"/>
                <a:gd name="T21" fmla="*/ 1840625 h 3126"/>
                <a:gd name="T22" fmla="*/ 27543750 w 60648"/>
                <a:gd name="T23" fmla="*/ 1463125 h 3126"/>
                <a:gd name="T24" fmla="*/ 32450625 w 60648"/>
                <a:gd name="T25" fmla="*/ 1372500 h 3126"/>
                <a:gd name="T26" fmla="*/ 37630625 w 60648"/>
                <a:gd name="T27" fmla="*/ 588125 h 3126"/>
                <a:gd name="T28" fmla="*/ 37630625 w 60648"/>
                <a:gd name="T29" fmla="*/ 58750 h 3126"/>
                <a:gd name="T30" fmla="*/ 36563750 w 60648"/>
                <a:gd name="T31" fmla="*/ 26250 h 3126"/>
                <a:gd name="T32" fmla="*/ 32651250 w 60648"/>
                <a:gd name="T33" fmla="*/ 150000 h 3126"/>
                <a:gd name="T34" fmla="*/ 27543750 w 60648"/>
                <a:gd name="T35" fmla="*/ 113750 h 3126"/>
                <a:gd name="T36" fmla="*/ 18538750 w 60648"/>
                <a:gd name="T37" fmla="*/ 424375 h 3126"/>
                <a:gd name="T38" fmla="*/ 17310625 w 60648"/>
                <a:gd name="T39" fmla="*/ 405625 h 3126"/>
                <a:gd name="T40" fmla="*/ 11730625 w 60648"/>
                <a:gd name="T41" fmla="*/ 259375 h 3126"/>
                <a:gd name="T42" fmla="*/ 7716250 w 60648"/>
                <a:gd name="T43" fmla="*/ 423750 h 3126"/>
                <a:gd name="T44" fmla="*/ 6176250 w 60648"/>
                <a:gd name="T45" fmla="*/ 507500 h 3126"/>
                <a:gd name="T46" fmla="*/ 4195625 w 60648"/>
                <a:gd name="T47" fmla="*/ 368750 h 3126"/>
                <a:gd name="T48" fmla="*/ 1039375 w 60648"/>
                <a:gd name="T49" fmla="*/ 625 h 31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60648" h="3126" extrusionOk="0">
                  <a:moveTo>
                    <a:pt x="1663" y="1"/>
                  </a:moveTo>
                  <a:cubicBezTo>
                    <a:pt x="1537" y="1"/>
                    <a:pt x="1411" y="3"/>
                    <a:pt x="1284" y="7"/>
                  </a:cubicBezTo>
                  <a:cubicBezTo>
                    <a:pt x="23" y="35"/>
                    <a:pt x="1" y="2402"/>
                    <a:pt x="1218" y="2402"/>
                  </a:cubicBezTo>
                  <a:cubicBezTo>
                    <a:pt x="1240" y="2402"/>
                    <a:pt x="1262" y="2401"/>
                    <a:pt x="1284" y="2400"/>
                  </a:cubicBezTo>
                  <a:cubicBezTo>
                    <a:pt x="1551" y="2385"/>
                    <a:pt x="1818" y="2378"/>
                    <a:pt x="2084" y="2378"/>
                  </a:cubicBezTo>
                  <a:cubicBezTo>
                    <a:pt x="4873" y="2378"/>
                    <a:pt x="7631" y="3126"/>
                    <a:pt x="10414" y="3126"/>
                  </a:cubicBezTo>
                  <a:cubicBezTo>
                    <a:pt x="10998" y="3126"/>
                    <a:pt x="11584" y="3093"/>
                    <a:pt x="12171" y="3013"/>
                  </a:cubicBezTo>
                  <a:cubicBezTo>
                    <a:pt x="14622" y="2692"/>
                    <a:pt x="17190" y="2779"/>
                    <a:pt x="19671" y="2721"/>
                  </a:cubicBezTo>
                  <a:cubicBezTo>
                    <a:pt x="20042" y="2713"/>
                    <a:pt x="20412" y="2709"/>
                    <a:pt x="20782" y="2709"/>
                  </a:cubicBezTo>
                  <a:cubicBezTo>
                    <a:pt x="23090" y="2709"/>
                    <a:pt x="25383" y="2850"/>
                    <a:pt x="27697" y="2925"/>
                  </a:cubicBezTo>
                  <a:cubicBezTo>
                    <a:pt x="28211" y="2939"/>
                    <a:pt x="28725" y="2945"/>
                    <a:pt x="29239" y="2945"/>
                  </a:cubicBezTo>
                  <a:cubicBezTo>
                    <a:pt x="34182" y="2945"/>
                    <a:pt x="39126" y="2368"/>
                    <a:pt x="44070" y="2341"/>
                  </a:cubicBezTo>
                  <a:cubicBezTo>
                    <a:pt x="46697" y="2312"/>
                    <a:pt x="49294" y="2371"/>
                    <a:pt x="51921" y="2196"/>
                  </a:cubicBezTo>
                  <a:cubicBezTo>
                    <a:pt x="54723" y="2050"/>
                    <a:pt x="57408" y="1320"/>
                    <a:pt x="60209" y="941"/>
                  </a:cubicBezTo>
                  <a:cubicBezTo>
                    <a:pt x="60647" y="882"/>
                    <a:pt x="60647" y="153"/>
                    <a:pt x="60209" y="94"/>
                  </a:cubicBezTo>
                  <a:cubicBezTo>
                    <a:pt x="59640" y="57"/>
                    <a:pt x="59071" y="42"/>
                    <a:pt x="58502" y="42"/>
                  </a:cubicBezTo>
                  <a:cubicBezTo>
                    <a:pt x="56415" y="42"/>
                    <a:pt x="54329" y="240"/>
                    <a:pt x="52242" y="240"/>
                  </a:cubicBezTo>
                  <a:cubicBezTo>
                    <a:pt x="49528" y="240"/>
                    <a:pt x="46813" y="182"/>
                    <a:pt x="44070" y="182"/>
                  </a:cubicBezTo>
                  <a:cubicBezTo>
                    <a:pt x="39267" y="182"/>
                    <a:pt x="34465" y="679"/>
                    <a:pt x="29662" y="679"/>
                  </a:cubicBezTo>
                  <a:cubicBezTo>
                    <a:pt x="29007" y="679"/>
                    <a:pt x="28352" y="670"/>
                    <a:pt x="27697" y="649"/>
                  </a:cubicBezTo>
                  <a:cubicBezTo>
                    <a:pt x="24723" y="547"/>
                    <a:pt x="21749" y="415"/>
                    <a:pt x="18769" y="415"/>
                  </a:cubicBezTo>
                  <a:cubicBezTo>
                    <a:pt x="16632" y="415"/>
                    <a:pt x="14491" y="483"/>
                    <a:pt x="12346" y="678"/>
                  </a:cubicBezTo>
                  <a:cubicBezTo>
                    <a:pt x="11528" y="767"/>
                    <a:pt x="10706" y="812"/>
                    <a:pt x="9882" y="812"/>
                  </a:cubicBezTo>
                  <a:cubicBezTo>
                    <a:pt x="8823" y="812"/>
                    <a:pt x="7764" y="738"/>
                    <a:pt x="6713" y="590"/>
                  </a:cubicBezTo>
                  <a:cubicBezTo>
                    <a:pt x="5057" y="346"/>
                    <a:pt x="3350" y="1"/>
                    <a:pt x="166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2" name="Google Shape;20;p2">
              <a:extLst>
                <a:ext uri="{FF2B5EF4-FFF2-40B4-BE49-F238E27FC236}">
                  <a16:creationId xmlns:a16="http://schemas.microsoft.com/office/drawing/2014/main" id="{9ACAC861-5A67-F6C9-0A2A-C58D8AB62F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8325" y="1265625"/>
              <a:ext cx="1534425" cy="91800"/>
            </a:xfrm>
            <a:custGeom>
              <a:avLst/>
              <a:gdLst>
                <a:gd name="T0" fmla="*/ 1730625 w 61377"/>
                <a:gd name="T1" fmla="*/ 0 h 3672"/>
                <a:gd name="T2" fmla="*/ 784375 w 61377"/>
                <a:gd name="T3" fmla="*/ 13750 h 3672"/>
                <a:gd name="T4" fmla="*/ 784375 w 61377"/>
                <a:gd name="T5" fmla="*/ 1473125 h 3672"/>
                <a:gd name="T6" fmla="*/ 1088125 w 61377"/>
                <a:gd name="T7" fmla="*/ 1468750 h 3672"/>
                <a:gd name="T8" fmla="*/ 2663125 w 61377"/>
                <a:gd name="T9" fmla="*/ 1600625 h 3672"/>
                <a:gd name="T10" fmla="*/ 3158125 w 61377"/>
                <a:gd name="T11" fmla="*/ 1641875 h 3672"/>
                <a:gd name="T12" fmla="*/ 4373750 w 61377"/>
                <a:gd name="T13" fmla="*/ 1577500 h 3672"/>
                <a:gd name="T14" fmla="*/ 4761250 w 61377"/>
                <a:gd name="T15" fmla="*/ 1600625 h 3672"/>
                <a:gd name="T16" fmla="*/ 8774375 w 61377"/>
                <a:gd name="T17" fmla="*/ 2020000 h 3672"/>
                <a:gd name="T18" fmla="*/ 13160000 w 61377"/>
                <a:gd name="T19" fmla="*/ 2295000 h 3672"/>
                <a:gd name="T20" fmla="*/ 13316250 w 61377"/>
                <a:gd name="T21" fmla="*/ 2293750 h 3672"/>
                <a:gd name="T22" fmla="*/ 18208125 w 61377"/>
                <a:gd name="T23" fmla="*/ 2128125 h 3672"/>
                <a:gd name="T24" fmla="*/ 18478125 w 61377"/>
                <a:gd name="T25" fmla="*/ 2129375 h 3672"/>
                <a:gd name="T26" fmla="*/ 18625625 w 61377"/>
                <a:gd name="T27" fmla="*/ 2130000 h 3672"/>
                <a:gd name="T28" fmla="*/ 28310000 w 61377"/>
                <a:gd name="T29" fmla="*/ 1473125 h 3672"/>
                <a:gd name="T30" fmla="*/ 33308125 w 61377"/>
                <a:gd name="T31" fmla="*/ 1400000 h 3672"/>
                <a:gd name="T32" fmla="*/ 35751875 w 61377"/>
                <a:gd name="T33" fmla="*/ 1290625 h 3672"/>
                <a:gd name="T34" fmla="*/ 38086875 w 61377"/>
                <a:gd name="T35" fmla="*/ 871250 h 3672"/>
                <a:gd name="T36" fmla="*/ 38086875 w 61377"/>
                <a:gd name="T37" fmla="*/ 360625 h 3672"/>
                <a:gd name="T38" fmla="*/ 32775625 w 61377"/>
                <a:gd name="T39" fmla="*/ 60000 h 3672"/>
                <a:gd name="T40" fmla="*/ 28510625 w 61377"/>
                <a:gd name="T41" fmla="*/ 105000 h 3672"/>
                <a:gd name="T42" fmla="*/ 19055625 w 61377"/>
                <a:gd name="T43" fmla="*/ 658125 h 3672"/>
                <a:gd name="T44" fmla="*/ 18478125 w 61377"/>
                <a:gd name="T45" fmla="*/ 651875 h 3672"/>
                <a:gd name="T46" fmla="*/ 18243750 w 61377"/>
                <a:gd name="T47" fmla="*/ 650625 h 3672"/>
                <a:gd name="T48" fmla="*/ 13535000 w 61377"/>
                <a:gd name="T49" fmla="*/ 816250 h 3672"/>
                <a:gd name="T50" fmla="*/ 8956250 w 61377"/>
                <a:gd name="T51" fmla="*/ 561250 h 3672"/>
                <a:gd name="T52" fmla="*/ 4651875 w 61377"/>
                <a:gd name="T53" fmla="*/ 123125 h 3672"/>
                <a:gd name="T54" fmla="*/ 4208125 w 61377"/>
                <a:gd name="T55" fmla="*/ 101875 h 3672"/>
                <a:gd name="T56" fmla="*/ 3336875 w 61377"/>
                <a:gd name="T57" fmla="*/ 123125 h 3672"/>
                <a:gd name="T58" fmla="*/ 2663125 w 61377"/>
                <a:gd name="T59" fmla="*/ 68750 h 3672"/>
                <a:gd name="T60" fmla="*/ 1730625 w 61377"/>
                <a:gd name="T61" fmla="*/ 0 h 367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61377" h="3672" extrusionOk="0">
                  <a:moveTo>
                    <a:pt x="2769" y="0"/>
                  </a:moveTo>
                  <a:cubicBezTo>
                    <a:pt x="2262" y="0"/>
                    <a:pt x="1752" y="22"/>
                    <a:pt x="1255" y="22"/>
                  </a:cubicBezTo>
                  <a:cubicBezTo>
                    <a:pt x="0" y="22"/>
                    <a:pt x="0" y="2357"/>
                    <a:pt x="1255" y="2357"/>
                  </a:cubicBezTo>
                  <a:cubicBezTo>
                    <a:pt x="1416" y="2352"/>
                    <a:pt x="1578" y="2350"/>
                    <a:pt x="1741" y="2350"/>
                  </a:cubicBezTo>
                  <a:cubicBezTo>
                    <a:pt x="2578" y="2350"/>
                    <a:pt x="3430" y="2414"/>
                    <a:pt x="4261" y="2561"/>
                  </a:cubicBezTo>
                  <a:cubicBezTo>
                    <a:pt x="4525" y="2610"/>
                    <a:pt x="4789" y="2627"/>
                    <a:pt x="5053" y="2627"/>
                  </a:cubicBezTo>
                  <a:cubicBezTo>
                    <a:pt x="5697" y="2627"/>
                    <a:pt x="6344" y="2524"/>
                    <a:pt x="6998" y="2524"/>
                  </a:cubicBezTo>
                  <a:cubicBezTo>
                    <a:pt x="7204" y="2524"/>
                    <a:pt x="7410" y="2535"/>
                    <a:pt x="7618" y="2561"/>
                  </a:cubicBezTo>
                  <a:cubicBezTo>
                    <a:pt x="9748" y="2824"/>
                    <a:pt x="11879" y="3203"/>
                    <a:pt x="14039" y="3232"/>
                  </a:cubicBezTo>
                  <a:cubicBezTo>
                    <a:pt x="16378" y="3289"/>
                    <a:pt x="18717" y="3672"/>
                    <a:pt x="21056" y="3672"/>
                  </a:cubicBezTo>
                  <a:cubicBezTo>
                    <a:pt x="21139" y="3672"/>
                    <a:pt x="21222" y="3671"/>
                    <a:pt x="21306" y="3670"/>
                  </a:cubicBezTo>
                  <a:cubicBezTo>
                    <a:pt x="23933" y="3643"/>
                    <a:pt x="26534" y="3405"/>
                    <a:pt x="29133" y="3405"/>
                  </a:cubicBezTo>
                  <a:cubicBezTo>
                    <a:pt x="29277" y="3405"/>
                    <a:pt x="29421" y="3406"/>
                    <a:pt x="29565" y="3407"/>
                  </a:cubicBezTo>
                  <a:cubicBezTo>
                    <a:pt x="29644" y="3408"/>
                    <a:pt x="29723" y="3408"/>
                    <a:pt x="29801" y="3408"/>
                  </a:cubicBezTo>
                  <a:cubicBezTo>
                    <a:pt x="35002" y="3408"/>
                    <a:pt x="40092" y="2472"/>
                    <a:pt x="45296" y="2357"/>
                  </a:cubicBezTo>
                  <a:cubicBezTo>
                    <a:pt x="47952" y="2328"/>
                    <a:pt x="50637" y="2357"/>
                    <a:pt x="53293" y="2240"/>
                  </a:cubicBezTo>
                  <a:cubicBezTo>
                    <a:pt x="54577" y="2182"/>
                    <a:pt x="55919" y="2211"/>
                    <a:pt x="57203" y="2065"/>
                  </a:cubicBezTo>
                  <a:cubicBezTo>
                    <a:pt x="58488" y="1919"/>
                    <a:pt x="59655" y="1510"/>
                    <a:pt x="60939" y="1394"/>
                  </a:cubicBezTo>
                  <a:cubicBezTo>
                    <a:pt x="61377" y="1306"/>
                    <a:pt x="61377" y="664"/>
                    <a:pt x="60939" y="577"/>
                  </a:cubicBezTo>
                  <a:cubicBezTo>
                    <a:pt x="58153" y="188"/>
                    <a:pt x="55296" y="96"/>
                    <a:pt x="52441" y="96"/>
                  </a:cubicBezTo>
                  <a:cubicBezTo>
                    <a:pt x="50152" y="96"/>
                    <a:pt x="47864" y="155"/>
                    <a:pt x="45617" y="168"/>
                  </a:cubicBezTo>
                  <a:cubicBezTo>
                    <a:pt x="40553" y="195"/>
                    <a:pt x="35568" y="1053"/>
                    <a:pt x="30489" y="1053"/>
                  </a:cubicBezTo>
                  <a:cubicBezTo>
                    <a:pt x="30181" y="1053"/>
                    <a:pt x="29873" y="1050"/>
                    <a:pt x="29565" y="1043"/>
                  </a:cubicBezTo>
                  <a:cubicBezTo>
                    <a:pt x="29440" y="1042"/>
                    <a:pt x="29315" y="1041"/>
                    <a:pt x="29190" y="1041"/>
                  </a:cubicBezTo>
                  <a:cubicBezTo>
                    <a:pt x="26686" y="1041"/>
                    <a:pt x="24157" y="1306"/>
                    <a:pt x="21656" y="1306"/>
                  </a:cubicBezTo>
                  <a:cubicBezTo>
                    <a:pt x="19204" y="1306"/>
                    <a:pt x="16753" y="898"/>
                    <a:pt x="14330" y="898"/>
                  </a:cubicBezTo>
                  <a:cubicBezTo>
                    <a:pt x="12025" y="898"/>
                    <a:pt x="9748" y="372"/>
                    <a:pt x="7443" y="197"/>
                  </a:cubicBezTo>
                  <a:cubicBezTo>
                    <a:pt x="7203" y="171"/>
                    <a:pt x="6967" y="163"/>
                    <a:pt x="6733" y="163"/>
                  </a:cubicBezTo>
                  <a:cubicBezTo>
                    <a:pt x="6266" y="163"/>
                    <a:pt x="5808" y="197"/>
                    <a:pt x="5339" y="197"/>
                  </a:cubicBezTo>
                  <a:cubicBezTo>
                    <a:pt x="4988" y="197"/>
                    <a:pt x="4631" y="178"/>
                    <a:pt x="4261" y="110"/>
                  </a:cubicBezTo>
                  <a:cubicBezTo>
                    <a:pt x="3780" y="22"/>
                    <a:pt x="3276" y="0"/>
                    <a:pt x="27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  <p:grpSp>
        <p:nvGrpSpPr>
          <p:cNvPr id="13" name="Google Shape;21;p2">
            <a:extLst>
              <a:ext uri="{FF2B5EF4-FFF2-40B4-BE49-F238E27FC236}">
                <a16:creationId xmlns:a16="http://schemas.microsoft.com/office/drawing/2014/main" id="{F7583F5C-47E2-2829-A4AC-9400F093F172}"/>
              </a:ext>
            </a:extLst>
          </p:cNvPr>
          <p:cNvGrpSpPr>
            <a:grpSpLocks/>
          </p:cNvGrpSpPr>
          <p:nvPr/>
        </p:nvGrpSpPr>
        <p:grpSpPr bwMode="auto">
          <a:xfrm>
            <a:off x="8601075" y="1898650"/>
            <a:ext cx="695325" cy="5124450"/>
            <a:chOff x="5379800" y="2555600"/>
            <a:chExt cx="236425" cy="1307500"/>
          </a:xfrm>
        </p:grpSpPr>
        <p:sp>
          <p:nvSpPr>
            <p:cNvPr id="14" name="Google Shape;22;p2">
              <a:extLst>
                <a:ext uri="{FF2B5EF4-FFF2-40B4-BE49-F238E27FC236}">
                  <a16:creationId xmlns:a16="http://schemas.microsoft.com/office/drawing/2014/main" id="{2FDD7928-34FE-6D2C-695B-A4698B1C46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9800" y="2555600"/>
              <a:ext cx="106550" cy="325250"/>
            </a:xfrm>
            <a:custGeom>
              <a:avLst/>
              <a:gdLst>
                <a:gd name="T0" fmla="*/ 1028750 w 4262"/>
                <a:gd name="T1" fmla="*/ 0 h 13010"/>
                <a:gd name="T2" fmla="*/ 200625 w 4262"/>
                <a:gd name="T3" fmla="*/ 597500 h 13010"/>
                <a:gd name="T4" fmla="*/ 36250 w 4262"/>
                <a:gd name="T5" fmla="*/ 1765000 h 13010"/>
                <a:gd name="T6" fmla="*/ 218750 w 4262"/>
                <a:gd name="T7" fmla="*/ 3133125 h 13010"/>
                <a:gd name="T8" fmla="*/ 1532500 w 4262"/>
                <a:gd name="T9" fmla="*/ 5650625 h 13010"/>
                <a:gd name="T10" fmla="*/ 2261875 w 4262"/>
                <a:gd name="T11" fmla="*/ 8131250 h 13010"/>
                <a:gd name="T12" fmla="*/ 2079375 w 4262"/>
                <a:gd name="T13" fmla="*/ 1491875 h 13010"/>
                <a:gd name="T14" fmla="*/ 1860625 w 4262"/>
                <a:gd name="T15" fmla="*/ 579375 h 13010"/>
                <a:gd name="T16" fmla="*/ 1028750 w 4262"/>
                <a:gd name="T17" fmla="*/ 0 h 130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262" h="13010" extrusionOk="0">
                  <a:moveTo>
                    <a:pt x="1646" y="0"/>
                  </a:moveTo>
                  <a:cubicBezTo>
                    <a:pt x="1085" y="0"/>
                    <a:pt x="528" y="322"/>
                    <a:pt x="321" y="956"/>
                  </a:cubicBezTo>
                  <a:cubicBezTo>
                    <a:pt x="88" y="1540"/>
                    <a:pt x="0" y="2182"/>
                    <a:pt x="58" y="2824"/>
                  </a:cubicBezTo>
                  <a:cubicBezTo>
                    <a:pt x="58" y="3554"/>
                    <a:pt x="175" y="4313"/>
                    <a:pt x="350" y="5013"/>
                  </a:cubicBezTo>
                  <a:cubicBezTo>
                    <a:pt x="759" y="6472"/>
                    <a:pt x="1693" y="7727"/>
                    <a:pt x="2452" y="9041"/>
                  </a:cubicBezTo>
                  <a:cubicBezTo>
                    <a:pt x="3152" y="10237"/>
                    <a:pt x="3765" y="11609"/>
                    <a:pt x="3619" y="13010"/>
                  </a:cubicBezTo>
                  <a:cubicBezTo>
                    <a:pt x="4261" y="9479"/>
                    <a:pt x="3823" y="5918"/>
                    <a:pt x="3327" y="2387"/>
                  </a:cubicBezTo>
                  <a:cubicBezTo>
                    <a:pt x="3298" y="1861"/>
                    <a:pt x="3152" y="1365"/>
                    <a:pt x="2977" y="927"/>
                  </a:cubicBezTo>
                  <a:cubicBezTo>
                    <a:pt x="2746" y="307"/>
                    <a:pt x="2195" y="0"/>
                    <a:pt x="1646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5" name="Google Shape;23;p2">
              <a:extLst>
                <a:ext uri="{FF2B5EF4-FFF2-40B4-BE49-F238E27FC236}">
                  <a16:creationId xmlns:a16="http://schemas.microsoft.com/office/drawing/2014/main" id="{1109FF87-1528-3CB6-F4B0-79EEB6E82F8B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4850" y="2738550"/>
              <a:ext cx="120425" cy="245925"/>
            </a:xfrm>
            <a:custGeom>
              <a:avLst/>
              <a:gdLst>
                <a:gd name="T0" fmla="*/ 2554375 w 4817"/>
                <a:gd name="T1" fmla="*/ 625 h 9837"/>
                <a:gd name="T2" fmla="*/ 2061875 w 4817"/>
                <a:gd name="T3" fmla="*/ 274375 h 9837"/>
                <a:gd name="T4" fmla="*/ 620625 w 4817"/>
                <a:gd name="T5" fmla="*/ 3666875 h 9837"/>
                <a:gd name="T6" fmla="*/ 625 w 4817"/>
                <a:gd name="T7" fmla="*/ 6147500 h 9837"/>
                <a:gd name="T8" fmla="*/ 2517500 w 4817"/>
                <a:gd name="T9" fmla="*/ 2080000 h 9837"/>
                <a:gd name="T10" fmla="*/ 2937500 w 4817"/>
                <a:gd name="T11" fmla="*/ 511250 h 9837"/>
                <a:gd name="T12" fmla="*/ 2554375 w 4817"/>
                <a:gd name="T13" fmla="*/ 625 h 983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817" h="9837" extrusionOk="0">
                  <a:moveTo>
                    <a:pt x="4087" y="1"/>
                  </a:moveTo>
                  <a:cubicBezTo>
                    <a:pt x="3766" y="1"/>
                    <a:pt x="3474" y="176"/>
                    <a:pt x="3299" y="439"/>
                  </a:cubicBezTo>
                  <a:cubicBezTo>
                    <a:pt x="2044" y="1956"/>
                    <a:pt x="1489" y="3941"/>
                    <a:pt x="993" y="5867"/>
                  </a:cubicBezTo>
                  <a:cubicBezTo>
                    <a:pt x="672" y="7151"/>
                    <a:pt x="176" y="8494"/>
                    <a:pt x="1" y="9836"/>
                  </a:cubicBezTo>
                  <a:cubicBezTo>
                    <a:pt x="1869" y="8260"/>
                    <a:pt x="2978" y="5458"/>
                    <a:pt x="4028" y="3328"/>
                  </a:cubicBezTo>
                  <a:cubicBezTo>
                    <a:pt x="4408" y="2540"/>
                    <a:pt x="4816" y="1694"/>
                    <a:pt x="4700" y="818"/>
                  </a:cubicBezTo>
                  <a:cubicBezTo>
                    <a:pt x="4641" y="439"/>
                    <a:pt x="4437" y="30"/>
                    <a:pt x="4087" y="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6" name="Google Shape;24;p2">
              <a:extLst>
                <a:ext uri="{FF2B5EF4-FFF2-40B4-BE49-F238E27FC236}">
                  <a16:creationId xmlns:a16="http://schemas.microsoft.com/office/drawing/2014/main" id="{946CAE48-CDE2-9AF8-849D-F97131511B2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9800" y="2998700"/>
              <a:ext cx="85375" cy="238225"/>
            </a:xfrm>
            <a:custGeom>
              <a:avLst/>
              <a:gdLst>
                <a:gd name="T0" fmla="*/ 271875 w 3415"/>
                <a:gd name="T1" fmla="*/ 0 h 9529"/>
                <a:gd name="T2" fmla="*/ 146250 w 3415"/>
                <a:gd name="T3" fmla="*/ 45000 h 9529"/>
                <a:gd name="T4" fmla="*/ 18125 w 3415"/>
                <a:gd name="T5" fmla="*/ 465000 h 9529"/>
                <a:gd name="T6" fmla="*/ 784375 w 3415"/>
                <a:gd name="T7" fmla="*/ 3328750 h 9529"/>
                <a:gd name="T8" fmla="*/ 2043125 w 3415"/>
                <a:gd name="T9" fmla="*/ 5955000 h 9529"/>
                <a:gd name="T10" fmla="*/ 693125 w 3415"/>
                <a:gd name="T11" fmla="*/ 336875 h 9529"/>
                <a:gd name="T12" fmla="*/ 271875 w 3415"/>
                <a:gd name="T13" fmla="*/ 0 h 95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15" h="9529" extrusionOk="0">
                  <a:moveTo>
                    <a:pt x="435" y="0"/>
                  </a:moveTo>
                  <a:cubicBezTo>
                    <a:pt x="365" y="0"/>
                    <a:pt x="297" y="22"/>
                    <a:pt x="234" y="72"/>
                  </a:cubicBezTo>
                  <a:cubicBezTo>
                    <a:pt x="58" y="247"/>
                    <a:pt x="0" y="481"/>
                    <a:pt x="29" y="744"/>
                  </a:cubicBezTo>
                  <a:cubicBezTo>
                    <a:pt x="146" y="2320"/>
                    <a:pt x="584" y="3896"/>
                    <a:pt x="1255" y="5326"/>
                  </a:cubicBezTo>
                  <a:cubicBezTo>
                    <a:pt x="1926" y="6727"/>
                    <a:pt x="2831" y="8011"/>
                    <a:pt x="3269" y="9528"/>
                  </a:cubicBezTo>
                  <a:cubicBezTo>
                    <a:pt x="3415" y="6668"/>
                    <a:pt x="2627" y="3049"/>
                    <a:pt x="1109" y="539"/>
                  </a:cubicBezTo>
                  <a:cubicBezTo>
                    <a:pt x="972" y="288"/>
                    <a:pt x="691" y="0"/>
                    <a:pt x="435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7" name="Google Shape;25;p2">
              <a:extLst>
                <a:ext uri="{FF2B5EF4-FFF2-40B4-BE49-F238E27FC236}">
                  <a16:creationId xmlns:a16="http://schemas.microsoft.com/office/drawing/2014/main" id="{02E185F3-A778-5C95-7A9D-E57568599242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2675" y="3168100"/>
              <a:ext cx="133550" cy="266550"/>
            </a:xfrm>
            <a:custGeom>
              <a:avLst/>
              <a:gdLst>
                <a:gd name="T0" fmla="*/ 2943750 w 5342"/>
                <a:gd name="T1" fmla="*/ 0 h 10662"/>
                <a:gd name="T2" fmla="*/ 2535625 w 5342"/>
                <a:gd name="T3" fmla="*/ 224375 h 10662"/>
                <a:gd name="T4" fmla="*/ 565625 w 5342"/>
                <a:gd name="T5" fmla="*/ 4602500 h 10662"/>
                <a:gd name="T6" fmla="*/ 164375 w 5342"/>
                <a:gd name="T7" fmla="*/ 6663750 h 10662"/>
                <a:gd name="T8" fmla="*/ 2043125 w 5342"/>
                <a:gd name="T9" fmla="*/ 3435000 h 10662"/>
                <a:gd name="T10" fmla="*/ 2973125 w 5342"/>
                <a:gd name="T11" fmla="*/ 1957500 h 10662"/>
                <a:gd name="T12" fmla="*/ 3210625 w 5342"/>
                <a:gd name="T13" fmla="*/ 261250 h 10662"/>
                <a:gd name="T14" fmla="*/ 3101250 w 5342"/>
                <a:gd name="T15" fmla="*/ 60000 h 10662"/>
                <a:gd name="T16" fmla="*/ 2943750 w 5342"/>
                <a:gd name="T17" fmla="*/ 0 h 1066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342" h="10662" extrusionOk="0">
                  <a:moveTo>
                    <a:pt x="4710" y="0"/>
                  </a:moveTo>
                  <a:cubicBezTo>
                    <a:pt x="4489" y="0"/>
                    <a:pt x="4244" y="172"/>
                    <a:pt x="4057" y="359"/>
                  </a:cubicBezTo>
                  <a:cubicBezTo>
                    <a:pt x="2247" y="2198"/>
                    <a:pt x="1547" y="4854"/>
                    <a:pt x="905" y="7364"/>
                  </a:cubicBezTo>
                  <a:cubicBezTo>
                    <a:pt x="671" y="8298"/>
                    <a:pt x="0" y="9728"/>
                    <a:pt x="263" y="10662"/>
                  </a:cubicBezTo>
                  <a:cubicBezTo>
                    <a:pt x="1255" y="8940"/>
                    <a:pt x="2101" y="7159"/>
                    <a:pt x="3269" y="5496"/>
                  </a:cubicBezTo>
                  <a:cubicBezTo>
                    <a:pt x="3823" y="4766"/>
                    <a:pt x="4349" y="3978"/>
                    <a:pt x="4757" y="3132"/>
                  </a:cubicBezTo>
                  <a:cubicBezTo>
                    <a:pt x="5195" y="2315"/>
                    <a:pt x="5341" y="1351"/>
                    <a:pt x="5137" y="418"/>
                  </a:cubicBezTo>
                  <a:cubicBezTo>
                    <a:pt x="5108" y="301"/>
                    <a:pt x="5049" y="184"/>
                    <a:pt x="4962" y="96"/>
                  </a:cubicBezTo>
                  <a:cubicBezTo>
                    <a:pt x="4886" y="29"/>
                    <a:pt x="4800" y="0"/>
                    <a:pt x="4710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8" name="Google Shape;26;p2">
              <a:extLst>
                <a:ext uri="{FF2B5EF4-FFF2-40B4-BE49-F238E27FC236}">
                  <a16:creationId xmlns:a16="http://schemas.microsoft.com/office/drawing/2014/main" id="{329ECB85-7B89-F311-A9B7-D3F256006C2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6350" y="3444050"/>
              <a:ext cx="75175" cy="237950"/>
            </a:xfrm>
            <a:custGeom>
              <a:avLst/>
              <a:gdLst>
                <a:gd name="T0" fmla="*/ 546875 w 3007"/>
                <a:gd name="T1" fmla="*/ 625 h 9518"/>
                <a:gd name="T2" fmla="*/ 292500 w 3007"/>
                <a:gd name="T3" fmla="*/ 56250 h 9518"/>
                <a:gd name="T4" fmla="*/ 625 w 3007"/>
                <a:gd name="T5" fmla="*/ 877500 h 9518"/>
                <a:gd name="T6" fmla="*/ 1058125 w 3007"/>
                <a:gd name="T7" fmla="*/ 4452500 h 9518"/>
                <a:gd name="T8" fmla="*/ 1763125 w 3007"/>
                <a:gd name="T9" fmla="*/ 5646875 h 9518"/>
                <a:gd name="T10" fmla="*/ 1763125 w 3007"/>
                <a:gd name="T11" fmla="*/ 5646875 h 9518"/>
                <a:gd name="T12" fmla="*/ 1313750 w 3007"/>
                <a:gd name="T13" fmla="*/ 859375 h 9518"/>
                <a:gd name="T14" fmla="*/ 985625 w 3007"/>
                <a:gd name="T15" fmla="*/ 184375 h 9518"/>
                <a:gd name="T16" fmla="*/ 546875 w 3007"/>
                <a:gd name="T17" fmla="*/ 625 h 9518"/>
                <a:gd name="T18" fmla="*/ 1763125 w 3007"/>
                <a:gd name="T19" fmla="*/ 5646875 h 9518"/>
                <a:gd name="T20" fmla="*/ 1763125 w 3007"/>
                <a:gd name="T21" fmla="*/ 5646875 h 9518"/>
                <a:gd name="T22" fmla="*/ 1879375 w 3007"/>
                <a:gd name="T23" fmla="*/ 5948125 h 9518"/>
                <a:gd name="T24" fmla="*/ 1763125 w 3007"/>
                <a:gd name="T25" fmla="*/ 5646875 h 951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007" h="9518" extrusionOk="0">
                  <a:moveTo>
                    <a:pt x="875" y="1"/>
                  </a:moveTo>
                  <a:cubicBezTo>
                    <a:pt x="738" y="1"/>
                    <a:pt x="599" y="30"/>
                    <a:pt x="468" y="90"/>
                  </a:cubicBezTo>
                  <a:cubicBezTo>
                    <a:pt x="59" y="324"/>
                    <a:pt x="1" y="908"/>
                    <a:pt x="1" y="1404"/>
                  </a:cubicBezTo>
                  <a:cubicBezTo>
                    <a:pt x="59" y="3418"/>
                    <a:pt x="643" y="5402"/>
                    <a:pt x="1693" y="7124"/>
                  </a:cubicBezTo>
                  <a:cubicBezTo>
                    <a:pt x="2075" y="7743"/>
                    <a:pt x="2514" y="8343"/>
                    <a:pt x="2821" y="9035"/>
                  </a:cubicBezTo>
                  <a:cubicBezTo>
                    <a:pt x="2008" y="6606"/>
                    <a:pt x="2786" y="3837"/>
                    <a:pt x="2102" y="1375"/>
                  </a:cubicBezTo>
                  <a:cubicBezTo>
                    <a:pt x="2044" y="966"/>
                    <a:pt x="1839" y="587"/>
                    <a:pt x="1577" y="295"/>
                  </a:cubicBezTo>
                  <a:cubicBezTo>
                    <a:pt x="1386" y="104"/>
                    <a:pt x="1133" y="1"/>
                    <a:pt x="875" y="1"/>
                  </a:cubicBezTo>
                  <a:close/>
                  <a:moveTo>
                    <a:pt x="2821" y="9035"/>
                  </a:moveTo>
                  <a:lnTo>
                    <a:pt x="2821" y="9035"/>
                  </a:lnTo>
                  <a:cubicBezTo>
                    <a:pt x="2876" y="9197"/>
                    <a:pt x="2937" y="9358"/>
                    <a:pt x="3007" y="9517"/>
                  </a:cubicBezTo>
                  <a:cubicBezTo>
                    <a:pt x="2953" y="9351"/>
                    <a:pt x="2891" y="9191"/>
                    <a:pt x="2821" y="9035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9" name="Google Shape;27;p2">
              <a:extLst>
                <a:ext uri="{FF2B5EF4-FFF2-40B4-BE49-F238E27FC236}">
                  <a16:creationId xmlns:a16="http://schemas.microsoft.com/office/drawing/2014/main" id="{E4E9195C-35A5-04EC-6A6D-FE004C3F6766}"/>
                </a:ext>
              </a:extLst>
            </p:cNvPr>
            <p:cNvSpPr>
              <a:spLocks/>
            </p:cNvSpPr>
            <p:nvPr/>
          </p:nvSpPr>
          <p:spPr bwMode="auto">
            <a:xfrm>
              <a:off x="5458600" y="2859200"/>
              <a:ext cx="26275" cy="1003900"/>
            </a:xfrm>
            <a:custGeom>
              <a:avLst/>
              <a:gdLst>
                <a:gd name="T0" fmla="*/ 392500 w 1051"/>
                <a:gd name="T1" fmla="*/ 625 h 40156"/>
                <a:gd name="T2" fmla="*/ 328125 w 1051"/>
                <a:gd name="T3" fmla="*/ 48750 h 40156"/>
                <a:gd name="T4" fmla="*/ 346875 w 1051"/>
                <a:gd name="T5" fmla="*/ 48750 h 40156"/>
                <a:gd name="T6" fmla="*/ 109375 w 1051"/>
                <a:gd name="T7" fmla="*/ 3021875 h 40156"/>
                <a:gd name="T8" fmla="*/ 36250 w 1051"/>
                <a:gd name="T9" fmla="*/ 6214375 h 40156"/>
                <a:gd name="T10" fmla="*/ 36250 w 1051"/>
                <a:gd name="T11" fmla="*/ 12580000 h 40156"/>
                <a:gd name="T12" fmla="*/ 73125 w 1051"/>
                <a:gd name="T13" fmla="*/ 18891250 h 40156"/>
                <a:gd name="T14" fmla="*/ 146250 w 1051"/>
                <a:gd name="T15" fmla="*/ 22028750 h 40156"/>
                <a:gd name="T16" fmla="*/ 255625 w 1051"/>
                <a:gd name="T17" fmla="*/ 25001875 h 40156"/>
                <a:gd name="T18" fmla="*/ 366250 w 1051"/>
                <a:gd name="T19" fmla="*/ 25096875 h 40156"/>
                <a:gd name="T20" fmla="*/ 528750 w 1051"/>
                <a:gd name="T21" fmla="*/ 24965625 h 40156"/>
                <a:gd name="T22" fmla="*/ 583750 w 1051"/>
                <a:gd name="T23" fmla="*/ 21810000 h 40156"/>
                <a:gd name="T24" fmla="*/ 583750 w 1051"/>
                <a:gd name="T25" fmla="*/ 18654375 h 40156"/>
                <a:gd name="T26" fmla="*/ 510625 w 1051"/>
                <a:gd name="T27" fmla="*/ 12580000 h 40156"/>
                <a:gd name="T28" fmla="*/ 419375 w 1051"/>
                <a:gd name="T29" fmla="*/ 6451250 h 40156"/>
                <a:gd name="T30" fmla="*/ 419375 w 1051"/>
                <a:gd name="T31" fmla="*/ 3240625 h 40156"/>
                <a:gd name="T32" fmla="*/ 456250 w 1051"/>
                <a:gd name="T33" fmla="*/ 48750 h 40156"/>
                <a:gd name="T34" fmla="*/ 392500 w 1051"/>
                <a:gd name="T35" fmla="*/ 625 h 40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051" h="40156" extrusionOk="0">
                  <a:moveTo>
                    <a:pt x="628" y="1"/>
                  </a:moveTo>
                  <a:cubicBezTo>
                    <a:pt x="584" y="1"/>
                    <a:pt x="539" y="24"/>
                    <a:pt x="525" y="78"/>
                  </a:cubicBezTo>
                  <a:lnTo>
                    <a:pt x="555" y="78"/>
                  </a:lnTo>
                  <a:cubicBezTo>
                    <a:pt x="175" y="1596"/>
                    <a:pt x="263" y="3288"/>
                    <a:pt x="175" y="4835"/>
                  </a:cubicBezTo>
                  <a:cubicBezTo>
                    <a:pt x="117" y="6557"/>
                    <a:pt x="58" y="8250"/>
                    <a:pt x="58" y="9943"/>
                  </a:cubicBezTo>
                  <a:cubicBezTo>
                    <a:pt x="0" y="13357"/>
                    <a:pt x="58" y="16743"/>
                    <a:pt x="58" y="20128"/>
                  </a:cubicBezTo>
                  <a:cubicBezTo>
                    <a:pt x="58" y="23543"/>
                    <a:pt x="88" y="26841"/>
                    <a:pt x="117" y="30226"/>
                  </a:cubicBezTo>
                  <a:cubicBezTo>
                    <a:pt x="117" y="31890"/>
                    <a:pt x="204" y="33583"/>
                    <a:pt x="234" y="35246"/>
                  </a:cubicBezTo>
                  <a:cubicBezTo>
                    <a:pt x="263" y="36822"/>
                    <a:pt x="175" y="38457"/>
                    <a:pt x="409" y="40003"/>
                  </a:cubicBezTo>
                  <a:cubicBezTo>
                    <a:pt x="433" y="40111"/>
                    <a:pt x="506" y="40155"/>
                    <a:pt x="586" y="40155"/>
                  </a:cubicBezTo>
                  <a:cubicBezTo>
                    <a:pt x="701" y="40155"/>
                    <a:pt x="829" y="40065"/>
                    <a:pt x="846" y="39945"/>
                  </a:cubicBezTo>
                  <a:cubicBezTo>
                    <a:pt x="1051" y="38281"/>
                    <a:pt x="934" y="36559"/>
                    <a:pt x="934" y="34896"/>
                  </a:cubicBezTo>
                  <a:cubicBezTo>
                    <a:pt x="934" y="33232"/>
                    <a:pt x="963" y="31540"/>
                    <a:pt x="934" y="29847"/>
                  </a:cubicBezTo>
                  <a:cubicBezTo>
                    <a:pt x="876" y="26607"/>
                    <a:pt x="846" y="23368"/>
                    <a:pt x="817" y="20128"/>
                  </a:cubicBezTo>
                  <a:cubicBezTo>
                    <a:pt x="759" y="16918"/>
                    <a:pt x="700" y="13591"/>
                    <a:pt x="671" y="10322"/>
                  </a:cubicBezTo>
                  <a:cubicBezTo>
                    <a:pt x="671" y="8629"/>
                    <a:pt x="642" y="6907"/>
                    <a:pt x="671" y="5185"/>
                  </a:cubicBezTo>
                  <a:cubicBezTo>
                    <a:pt x="700" y="3493"/>
                    <a:pt x="905" y="1741"/>
                    <a:pt x="730" y="78"/>
                  </a:cubicBezTo>
                  <a:cubicBezTo>
                    <a:pt x="730" y="31"/>
                    <a:pt x="679" y="1"/>
                    <a:pt x="628" y="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0" name="Google Shape;28;p2">
              <a:extLst>
                <a:ext uri="{FF2B5EF4-FFF2-40B4-BE49-F238E27FC236}">
                  <a16:creationId xmlns:a16="http://schemas.microsoft.com/office/drawing/2014/main" id="{277D05C9-685A-AE2E-ACAF-3583C0871CE2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8800" y="2962325"/>
              <a:ext cx="32525" cy="84825"/>
            </a:xfrm>
            <a:custGeom>
              <a:avLst/>
              <a:gdLst>
                <a:gd name="T0" fmla="*/ 708750 w 1301"/>
                <a:gd name="T1" fmla="*/ 0 h 3393"/>
                <a:gd name="T2" fmla="*/ 656875 w 1301"/>
                <a:gd name="T3" fmla="*/ 24375 h 3393"/>
                <a:gd name="T4" fmla="*/ 55000 w 1301"/>
                <a:gd name="T5" fmla="*/ 2085625 h 3393"/>
                <a:gd name="T6" fmla="*/ 96875 w 1301"/>
                <a:gd name="T7" fmla="*/ 2120000 h 3393"/>
                <a:gd name="T8" fmla="*/ 128125 w 1301"/>
                <a:gd name="T9" fmla="*/ 2085625 h 3393"/>
                <a:gd name="T10" fmla="*/ 346875 w 1301"/>
                <a:gd name="T11" fmla="*/ 1136875 h 3393"/>
                <a:gd name="T12" fmla="*/ 785000 w 1301"/>
                <a:gd name="T13" fmla="*/ 133750 h 3393"/>
                <a:gd name="T14" fmla="*/ 708750 w 1301"/>
                <a:gd name="T15" fmla="*/ 0 h 339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01" h="3393" extrusionOk="0">
                  <a:moveTo>
                    <a:pt x="1134" y="0"/>
                  </a:moveTo>
                  <a:cubicBezTo>
                    <a:pt x="1107" y="0"/>
                    <a:pt x="1078" y="12"/>
                    <a:pt x="1051" y="39"/>
                  </a:cubicBezTo>
                  <a:cubicBezTo>
                    <a:pt x="351" y="1002"/>
                    <a:pt x="1" y="2140"/>
                    <a:pt x="88" y="3337"/>
                  </a:cubicBezTo>
                  <a:cubicBezTo>
                    <a:pt x="88" y="3369"/>
                    <a:pt x="123" y="3392"/>
                    <a:pt x="155" y="3392"/>
                  </a:cubicBezTo>
                  <a:cubicBezTo>
                    <a:pt x="181" y="3392"/>
                    <a:pt x="205" y="3376"/>
                    <a:pt x="205" y="3337"/>
                  </a:cubicBezTo>
                  <a:cubicBezTo>
                    <a:pt x="292" y="2811"/>
                    <a:pt x="409" y="2315"/>
                    <a:pt x="555" y="1819"/>
                  </a:cubicBezTo>
                  <a:cubicBezTo>
                    <a:pt x="759" y="1265"/>
                    <a:pt x="1022" y="739"/>
                    <a:pt x="1256" y="214"/>
                  </a:cubicBezTo>
                  <a:cubicBezTo>
                    <a:pt x="1300" y="124"/>
                    <a:pt x="1225" y="0"/>
                    <a:pt x="1134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1" name="Google Shape;29;p2">
              <a:extLst>
                <a:ext uri="{FF2B5EF4-FFF2-40B4-BE49-F238E27FC236}">
                  <a16:creationId xmlns:a16="http://schemas.microsoft.com/office/drawing/2014/main" id="{B9BF7058-17C7-3221-2435-25E68D8A3635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3700" y="3405650"/>
              <a:ext cx="39050" cy="79600"/>
            </a:xfrm>
            <a:custGeom>
              <a:avLst/>
              <a:gdLst>
                <a:gd name="T0" fmla="*/ 830625 w 1562"/>
                <a:gd name="T1" fmla="*/ 0 h 3184"/>
                <a:gd name="T2" fmla="*/ 784375 w 1562"/>
                <a:gd name="T3" fmla="*/ 13125 h 3184"/>
                <a:gd name="T4" fmla="*/ 128125 w 1562"/>
                <a:gd name="T5" fmla="*/ 1910625 h 3184"/>
                <a:gd name="T6" fmla="*/ 221875 w 1562"/>
                <a:gd name="T7" fmla="*/ 1990000 h 3184"/>
                <a:gd name="T8" fmla="*/ 346875 w 1562"/>
                <a:gd name="T9" fmla="*/ 1873750 h 3184"/>
                <a:gd name="T10" fmla="*/ 474375 w 1562"/>
                <a:gd name="T11" fmla="*/ 961875 h 3184"/>
                <a:gd name="T12" fmla="*/ 930625 w 1562"/>
                <a:gd name="T13" fmla="*/ 177500 h 3184"/>
                <a:gd name="T14" fmla="*/ 830625 w 1562"/>
                <a:gd name="T15" fmla="*/ 0 h 31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62" h="3184" extrusionOk="0">
                  <a:moveTo>
                    <a:pt x="1329" y="0"/>
                  </a:moveTo>
                  <a:cubicBezTo>
                    <a:pt x="1305" y="0"/>
                    <a:pt x="1280" y="7"/>
                    <a:pt x="1255" y="21"/>
                  </a:cubicBezTo>
                  <a:cubicBezTo>
                    <a:pt x="380" y="605"/>
                    <a:pt x="0" y="2064"/>
                    <a:pt x="205" y="3057"/>
                  </a:cubicBezTo>
                  <a:cubicBezTo>
                    <a:pt x="217" y="3144"/>
                    <a:pt x="284" y="3184"/>
                    <a:pt x="355" y="3184"/>
                  </a:cubicBezTo>
                  <a:cubicBezTo>
                    <a:pt x="451" y="3184"/>
                    <a:pt x="555" y="3115"/>
                    <a:pt x="555" y="2998"/>
                  </a:cubicBezTo>
                  <a:cubicBezTo>
                    <a:pt x="555" y="2502"/>
                    <a:pt x="613" y="2006"/>
                    <a:pt x="759" y="1539"/>
                  </a:cubicBezTo>
                  <a:cubicBezTo>
                    <a:pt x="963" y="1101"/>
                    <a:pt x="1226" y="663"/>
                    <a:pt x="1489" y="284"/>
                  </a:cubicBezTo>
                  <a:cubicBezTo>
                    <a:pt x="1562" y="162"/>
                    <a:pt x="1452" y="0"/>
                    <a:pt x="1329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  <p:grpSp>
        <p:nvGrpSpPr>
          <p:cNvPr id="22" name="Google Shape;30;p2">
            <a:extLst>
              <a:ext uri="{FF2B5EF4-FFF2-40B4-BE49-F238E27FC236}">
                <a16:creationId xmlns:a16="http://schemas.microsoft.com/office/drawing/2014/main" id="{495D702F-E1CC-4615-4E04-CD59E617253F}"/>
              </a:ext>
            </a:extLst>
          </p:cNvPr>
          <p:cNvGrpSpPr>
            <a:grpSpLocks/>
          </p:cNvGrpSpPr>
          <p:nvPr/>
        </p:nvGrpSpPr>
        <p:grpSpPr bwMode="auto">
          <a:xfrm>
            <a:off x="7878763" y="1595438"/>
            <a:ext cx="763587" cy="5489575"/>
            <a:chOff x="5133900" y="2478075"/>
            <a:chExt cx="259775" cy="1400875"/>
          </a:xfrm>
        </p:grpSpPr>
        <p:sp>
          <p:nvSpPr>
            <p:cNvPr id="23" name="Google Shape;31;p2">
              <a:extLst>
                <a:ext uri="{FF2B5EF4-FFF2-40B4-BE49-F238E27FC236}">
                  <a16:creationId xmlns:a16="http://schemas.microsoft.com/office/drawing/2014/main" id="{C1F2DCC7-1EF1-57F8-1C2D-F5C5C74DD94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3900" y="2647800"/>
              <a:ext cx="102600" cy="175450"/>
            </a:xfrm>
            <a:custGeom>
              <a:avLst/>
              <a:gdLst>
                <a:gd name="T0" fmla="*/ 517500 w 4104"/>
                <a:gd name="T1" fmla="*/ 625 h 7018"/>
                <a:gd name="T2" fmla="*/ 438125 w 4104"/>
                <a:gd name="T3" fmla="*/ 7500 h 7018"/>
                <a:gd name="T4" fmla="*/ 36875 w 4104"/>
                <a:gd name="T5" fmla="*/ 481875 h 7018"/>
                <a:gd name="T6" fmla="*/ 110000 w 4104"/>
                <a:gd name="T7" fmla="*/ 1138125 h 7018"/>
                <a:gd name="T8" fmla="*/ 1641875 w 4104"/>
                <a:gd name="T9" fmla="*/ 4038750 h 7018"/>
                <a:gd name="T10" fmla="*/ 2154375 w 4104"/>
                <a:gd name="T11" fmla="*/ 4386250 h 7018"/>
                <a:gd name="T12" fmla="*/ 1751250 w 4104"/>
                <a:gd name="T13" fmla="*/ 2160000 h 7018"/>
                <a:gd name="T14" fmla="*/ 1149375 w 4104"/>
                <a:gd name="T15" fmla="*/ 518125 h 7018"/>
                <a:gd name="T16" fmla="*/ 517500 w 4104"/>
                <a:gd name="T17" fmla="*/ 625 h 70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104" h="7018" extrusionOk="0">
                  <a:moveTo>
                    <a:pt x="828" y="1"/>
                  </a:moveTo>
                  <a:cubicBezTo>
                    <a:pt x="787" y="1"/>
                    <a:pt x="744" y="4"/>
                    <a:pt x="701" y="12"/>
                  </a:cubicBezTo>
                  <a:cubicBezTo>
                    <a:pt x="351" y="99"/>
                    <a:pt x="88" y="391"/>
                    <a:pt x="59" y="771"/>
                  </a:cubicBezTo>
                  <a:cubicBezTo>
                    <a:pt x="1" y="1121"/>
                    <a:pt x="59" y="1471"/>
                    <a:pt x="176" y="1821"/>
                  </a:cubicBezTo>
                  <a:cubicBezTo>
                    <a:pt x="643" y="3368"/>
                    <a:pt x="1401" y="5294"/>
                    <a:pt x="2627" y="6462"/>
                  </a:cubicBezTo>
                  <a:cubicBezTo>
                    <a:pt x="3026" y="6855"/>
                    <a:pt x="3287" y="7018"/>
                    <a:pt x="3447" y="7018"/>
                  </a:cubicBezTo>
                  <a:cubicBezTo>
                    <a:pt x="4104" y="7018"/>
                    <a:pt x="3037" y="4254"/>
                    <a:pt x="2802" y="3456"/>
                  </a:cubicBezTo>
                  <a:cubicBezTo>
                    <a:pt x="2598" y="2551"/>
                    <a:pt x="2277" y="1675"/>
                    <a:pt x="1839" y="829"/>
                  </a:cubicBezTo>
                  <a:cubicBezTo>
                    <a:pt x="1626" y="403"/>
                    <a:pt x="1267" y="1"/>
                    <a:pt x="828" y="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4" name="Google Shape;32;p2">
              <a:extLst>
                <a:ext uri="{FF2B5EF4-FFF2-40B4-BE49-F238E27FC236}">
                  <a16:creationId xmlns:a16="http://schemas.microsoft.com/office/drawing/2014/main" id="{7378C395-D86A-1E25-3FE8-A0B01B732C0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5700" y="2478075"/>
              <a:ext cx="59850" cy="225475"/>
            </a:xfrm>
            <a:custGeom>
              <a:avLst/>
              <a:gdLst>
                <a:gd name="T0" fmla="*/ 803125 w 2394"/>
                <a:gd name="T1" fmla="*/ 625 h 9019"/>
                <a:gd name="T2" fmla="*/ 420000 w 2394"/>
                <a:gd name="T3" fmla="*/ 255625 h 9019"/>
                <a:gd name="T4" fmla="*/ 110000 w 2394"/>
                <a:gd name="T5" fmla="*/ 2335000 h 9019"/>
                <a:gd name="T6" fmla="*/ 675625 w 2394"/>
                <a:gd name="T7" fmla="*/ 5636875 h 9019"/>
                <a:gd name="T8" fmla="*/ 1313750 w 2394"/>
                <a:gd name="T9" fmla="*/ 656875 h 9019"/>
                <a:gd name="T10" fmla="*/ 803125 w 2394"/>
                <a:gd name="T11" fmla="*/ 625 h 90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394" h="9019" extrusionOk="0">
                  <a:moveTo>
                    <a:pt x="1285" y="1"/>
                  </a:moveTo>
                  <a:cubicBezTo>
                    <a:pt x="1051" y="30"/>
                    <a:pt x="818" y="176"/>
                    <a:pt x="672" y="409"/>
                  </a:cubicBezTo>
                  <a:cubicBezTo>
                    <a:pt x="1" y="1314"/>
                    <a:pt x="59" y="2598"/>
                    <a:pt x="176" y="3736"/>
                  </a:cubicBezTo>
                  <a:cubicBezTo>
                    <a:pt x="351" y="5458"/>
                    <a:pt x="409" y="7414"/>
                    <a:pt x="1081" y="9019"/>
                  </a:cubicBezTo>
                  <a:cubicBezTo>
                    <a:pt x="2248" y="7326"/>
                    <a:pt x="2394" y="3036"/>
                    <a:pt x="2102" y="1051"/>
                  </a:cubicBezTo>
                  <a:cubicBezTo>
                    <a:pt x="2015" y="555"/>
                    <a:pt x="1781" y="1"/>
                    <a:pt x="1285" y="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5" name="Google Shape;33;p2">
              <a:extLst>
                <a:ext uri="{FF2B5EF4-FFF2-40B4-BE49-F238E27FC236}">
                  <a16:creationId xmlns:a16="http://schemas.microsoft.com/office/drawing/2014/main" id="{7FC1BC6E-98B7-6BCF-FD28-FFF4428C290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7500" y="2541875"/>
              <a:ext cx="76650" cy="250700"/>
            </a:xfrm>
            <a:custGeom>
              <a:avLst/>
              <a:gdLst>
                <a:gd name="T0" fmla="*/ 1525625 w 3066"/>
                <a:gd name="T1" fmla="*/ 625 h 10028"/>
                <a:gd name="T2" fmla="*/ 1186250 w 3066"/>
                <a:gd name="T3" fmla="*/ 229375 h 10028"/>
                <a:gd name="T4" fmla="*/ 274375 w 3066"/>
                <a:gd name="T5" fmla="*/ 3038750 h 10028"/>
                <a:gd name="T6" fmla="*/ 625 w 3066"/>
                <a:gd name="T7" fmla="*/ 6267500 h 10028"/>
                <a:gd name="T8" fmla="*/ 1623750 w 3066"/>
                <a:gd name="T9" fmla="*/ 1706875 h 10028"/>
                <a:gd name="T10" fmla="*/ 1715000 w 3066"/>
                <a:gd name="T11" fmla="*/ 175000 h 10028"/>
                <a:gd name="T12" fmla="*/ 1623750 w 3066"/>
                <a:gd name="T13" fmla="*/ 28750 h 10028"/>
                <a:gd name="T14" fmla="*/ 1525625 w 3066"/>
                <a:gd name="T15" fmla="*/ 625 h 1002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066" h="10028" extrusionOk="0">
                  <a:moveTo>
                    <a:pt x="2441" y="1"/>
                  </a:moveTo>
                  <a:cubicBezTo>
                    <a:pt x="2245" y="1"/>
                    <a:pt x="2035" y="184"/>
                    <a:pt x="1898" y="367"/>
                  </a:cubicBezTo>
                  <a:cubicBezTo>
                    <a:pt x="993" y="1651"/>
                    <a:pt x="672" y="3286"/>
                    <a:pt x="439" y="4862"/>
                  </a:cubicBezTo>
                  <a:cubicBezTo>
                    <a:pt x="147" y="6584"/>
                    <a:pt x="1" y="8306"/>
                    <a:pt x="1" y="10028"/>
                  </a:cubicBezTo>
                  <a:cubicBezTo>
                    <a:pt x="1227" y="7897"/>
                    <a:pt x="1898" y="5095"/>
                    <a:pt x="2598" y="2731"/>
                  </a:cubicBezTo>
                  <a:cubicBezTo>
                    <a:pt x="2832" y="1943"/>
                    <a:pt x="3065" y="1038"/>
                    <a:pt x="2744" y="280"/>
                  </a:cubicBezTo>
                  <a:cubicBezTo>
                    <a:pt x="2715" y="192"/>
                    <a:pt x="2657" y="105"/>
                    <a:pt x="2598" y="46"/>
                  </a:cubicBezTo>
                  <a:cubicBezTo>
                    <a:pt x="2548" y="15"/>
                    <a:pt x="2495" y="1"/>
                    <a:pt x="2441" y="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6" name="Google Shape;34;p2">
              <a:extLst>
                <a:ext uri="{FF2B5EF4-FFF2-40B4-BE49-F238E27FC236}">
                  <a16:creationId xmlns:a16="http://schemas.microsoft.com/office/drawing/2014/main" id="{F50DC424-1E00-85FE-4E9D-4C12CBB41D3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150" y="2833225"/>
              <a:ext cx="62050" cy="241725"/>
            </a:xfrm>
            <a:custGeom>
              <a:avLst/>
              <a:gdLst>
                <a:gd name="T0" fmla="*/ 1204375 w 2482"/>
                <a:gd name="T1" fmla="*/ 625 h 9669"/>
                <a:gd name="T2" fmla="*/ 948750 w 2482"/>
                <a:gd name="T3" fmla="*/ 114375 h 9669"/>
                <a:gd name="T4" fmla="*/ 183125 w 2482"/>
                <a:gd name="T5" fmla="*/ 2394375 h 9669"/>
                <a:gd name="T6" fmla="*/ 36875 w 2482"/>
                <a:gd name="T7" fmla="*/ 6042500 h 9669"/>
                <a:gd name="T8" fmla="*/ 1240625 w 2482"/>
                <a:gd name="T9" fmla="*/ 1975000 h 9669"/>
                <a:gd name="T10" fmla="*/ 1478125 w 2482"/>
                <a:gd name="T11" fmla="*/ 333125 h 9669"/>
                <a:gd name="T12" fmla="*/ 1258750 w 2482"/>
                <a:gd name="T13" fmla="*/ 5000 h 9669"/>
                <a:gd name="T14" fmla="*/ 1204375 w 2482"/>
                <a:gd name="T15" fmla="*/ 625 h 96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482" h="9669" extrusionOk="0">
                  <a:moveTo>
                    <a:pt x="1927" y="1"/>
                  </a:moveTo>
                  <a:cubicBezTo>
                    <a:pt x="1782" y="1"/>
                    <a:pt x="1640" y="61"/>
                    <a:pt x="1518" y="183"/>
                  </a:cubicBezTo>
                  <a:cubicBezTo>
                    <a:pt x="468" y="1000"/>
                    <a:pt x="351" y="2489"/>
                    <a:pt x="293" y="3831"/>
                  </a:cubicBezTo>
                  <a:cubicBezTo>
                    <a:pt x="293" y="5757"/>
                    <a:pt x="1" y="7742"/>
                    <a:pt x="59" y="9668"/>
                  </a:cubicBezTo>
                  <a:cubicBezTo>
                    <a:pt x="730" y="7508"/>
                    <a:pt x="1343" y="5320"/>
                    <a:pt x="1985" y="3160"/>
                  </a:cubicBezTo>
                  <a:cubicBezTo>
                    <a:pt x="2248" y="2284"/>
                    <a:pt x="2481" y="1409"/>
                    <a:pt x="2365" y="533"/>
                  </a:cubicBezTo>
                  <a:cubicBezTo>
                    <a:pt x="2335" y="329"/>
                    <a:pt x="2248" y="95"/>
                    <a:pt x="2014" y="8"/>
                  </a:cubicBezTo>
                  <a:cubicBezTo>
                    <a:pt x="1985" y="3"/>
                    <a:pt x="1956" y="1"/>
                    <a:pt x="1927" y="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7" name="Google Shape;35;p2">
              <a:extLst>
                <a:ext uri="{FF2B5EF4-FFF2-40B4-BE49-F238E27FC236}">
                  <a16:creationId xmlns:a16="http://schemas.microsoft.com/office/drawing/2014/main" id="{EC69FF2D-034E-487E-793A-9371EC18558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1125" y="3007400"/>
              <a:ext cx="92675" cy="147075"/>
            </a:xfrm>
            <a:custGeom>
              <a:avLst/>
              <a:gdLst>
                <a:gd name="T0" fmla="*/ 776250 w 3707"/>
                <a:gd name="T1" fmla="*/ 625 h 5883"/>
                <a:gd name="T2" fmla="*/ 528750 w 3707"/>
                <a:gd name="T3" fmla="*/ 46875 h 5883"/>
                <a:gd name="T4" fmla="*/ 2316875 w 3707"/>
                <a:gd name="T5" fmla="*/ 3676250 h 5883"/>
                <a:gd name="T6" fmla="*/ 1696250 w 3707"/>
                <a:gd name="T7" fmla="*/ 1341875 h 5883"/>
                <a:gd name="T8" fmla="*/ 1404375 w 3707"/>
                <a:gd name="T9" fmla="*/ 375000 h 5883"/>
                <a:gd name="T10" fmla="*/ 776250 w 3707"/>
                <a:gd name="T11" fmla="*/ 625 h 588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707" h="5883" extrusionOk="0">
                  <a:moveTo>
                    <a:pt x="1242" y="1"/>
                  </a:moveTo>
                  <a:cubicBezTo>
                    <a:pt x="1109" y="1"/>
                    <a:pt x="975" y="24"/>
                    <a:pt x="846" y="75"/>
                  </a:cubicBezTo>
                  <a:cubicBezTo>
                    <a:pt x="0" y="454"/>
                    <a:pt x="3444" y="5357"/>
                    <a:pt x="3707" y="5882"/>
                  </a:cubicBezTo>
                  <a:cubicBezTo>
                    <a:pt x="3240" y="4686"/>
                    <a:pt x="2889" y="3431"/>
                    <a:pt x="2714" y="2147"/>
                  </a:cubicBezTo>
                  <a:cubicBezTo>
                    <a:pt x="2685" y="1621"/>
                    <a:pt x="2510" y="1067"/>
                    <a:pt x="2247" y="600"/>
                  </a:cubicBezTo>
                  <a:cubicBezTo>
                    <a:pt x="2049" y="225"/>
                    <a:pt x="1651" y="1"/>
                    <a:pt x="1242" y="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8" name="Google Shape;36;p2">
              <a:extLst>
                <a:ext uri="{FF2B5EF4-FFF2-40B4-BE49-F238E27FC236}">
                  <a16:creationId xmlns:a16="http://schemas.microsoft.com/office/drawing/2014/main" id="{6CEED5A7-BC3B-BC9C-D2AD-200C12D8CDE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3475" y="3176275"/>
              <a:ext cx="97800" cy="339375"/>
            </a:xfrm>
            <a:custGeom>
              <a:avLst/>
              <a:gdLst>
                <a:gd name="T0" fmla="*/ 1859375 w 3912"/>
                <a:gd name="T1" fmla="*/ 625 h 13575"/>
                <a:gd name="T2" fmla="*/ 1368125 w 3912"/>
                <a:gd name="T3" fmla="*/ 348125 h 13575"/>
                <a:gd name="T4" fmla="*/ 656875 w 3912"/>
                <a:gd name="T5" fmla="*/ 3030000 h 13575"/>
                <a:gd name="T6" fmla="*/ 383125 w 3912"/>
                <a:gd name="T7" fmla="*/ 5985000 h 13575"/>
                <a:gd name="T8" fmla="*/ 273750 w 3912"/>
                <a:gd name="T9" fmla="*/ 8483750 h 13575"/>
                <a:gd name="T10" fmla="*/ 1751250 w 3912"/>
                <a:gd name="T11" fmla="*/ 3285000 h 13575"/>
                <a:gd name="T12" fmla="*/ 2207500 w 3912"/>
                <a:gd name="T13" fmla="*/ 385000 h 13575"/>
                <a:gd name="T14" fmla="*/ 2006875 w 3912"/>
                <a:gd name="T15" fmla="*/ 38125 h 13575"/>
                <a:gd name="T16" fmla="*/ 1859375 w 3912"/>
                <a:gd name="T17" fmla="*/ 625 h 135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912" h="13575" extrusionOk="0">
                  <a:moveTo>
                    <a:pt x="2975" y="1"/>
                  </a:moveTo>
                  <a:cubicBezTo>
                    <a:pt x="2671" y="1"/>
                    <a:pt x="2375" y="279"/>
                    <a:pt x="2189" y="557"/>
                  </a:cubicBezTo>
                  <a:cubicBezTo>
                    <a:pt x="1343" y="1812"/>
                    <a:pt x="1197" y="3359"/>
                    <a:pt x="1051" y="4848"/>
                  </a:cubicBezTo>
                  <a:cubicBezTo>
                    <a:pt x="905" y="6424"/>
                    <a:pt x="759" y="8000"/>
                    <a:pt x="613" y="9576"/>
                  </a:cubicBezTo>
                  <a:cubicBezTo>
                    <a:pt x="497" y="10743"/>
                    <a:pt x="1" y="12523"/>
                    <a:pt x="438" y="13574"/>
                  </a:cubicBezTo>
                  <a:cubicBezTo>
                    <a:pt x="1256" y="10801"/>
                    <a:pt x="1868" y="7971"/>
                    <a:pt x="2802" y="5256"/>
                  </a:cubicBezTo>
                  <a:cubicBezTo>
                    <a:pt x="3328" y="3739"/>
                    <a:pt x="3911" y="2163"/>
                    <a:pt x="3532" y="616"/>
                  </a:cubicBezTo>
                  <a:cubicBezTo>
                    <a:pt x="3503" y="412"/>
                    <a:pt x="3386" y="207"/>
                    <a:pt x="3211" y="61"/>
                  </a:cubicBezTo>
                  <a:cubicBezTo>
                    <a:pt x="3133" y="19"/>
                    <a:pt x="3054" y="1"/>
                    <a:pt x="2975" y="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9" name="Google Shape;37;p2">
              <a:extLst>
                <a:ext uri="{FF2B5EF4-FFF2-40B4-BE49-F238E27FC236}">
                  <a16:creationId xmlns:a16="http://schemas.microsoft.com/office/drawing/2014/main" id="{D4BF9B61-54E4-3CBA-07F3-222D3B40516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2800" y="3282175"/>
              <a:ext cx="98500" cy="251725"/>
            </a:xfrm>
            <a:custGeom>
              <a:avLst/>
              <a:gdLst>
                <a:gd name="T0" fmla="*/ 679375 w 3940"/>
                <a:gd name="T1" fmla="*/ 0 h 10069"/>
                <a:gd name="T2" fmla="*/ 109375 w 3940"/>
                <a:gd name="T3" fmla="*/ 382500 h 10069"/>
                <a:gd name="T4" fmla="*/ 73125 w 3940"/>
                <a:gd name="T5" fmla="*/ 1258125 h 10069"/>
                <a:gd name="T6" fmla="*/ 1386250 w 3940"/>
                <a:gd name="T7" fmla="*/ 4869375 h 10069"/>
                <a:gd name="T8" fmla="*/ 2450000 w 3940"/>
                <a:gd name="T9" fmla="*/ 6292500 h 10069"/>
                <a:gd name="T10" fmla="*/ 2462500 w 3940"/>
                <a:gd name="T11" fmla="*/ 6292500 h 10069"/>
                <a:gd name="T12" fmla="*/ 1240625 w 3940"/>
                <a:gd name="T13" fmla="*/ 528125 h 10069"/>
                <a:gd name="T14" fmla="*/ 820625 w 3940"/>
                <a:gd name="T15" fmla="*/ 17500 h 10069"/>
                <a:gd name="T16" fmla="*/ 679375 w 3940"/>
                <a:gd name="T17" fmla="*/ 0 h 1006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940" h="10069" extrusionOk="0">
                  <a:moveTo>
                    <a:pt x="1087" y="0"/>
                  </a:moveTo>
                  <a:cubicBezTo>
                    <a:pt x="695" y="0"/>
                    <a:pt x="322" y="244"/>
                    <a:pt x="175" y="612"/>
                  </a:cubicBezTo>
                  <a:cubicBezTo>
                    <a:pt x="29" y="1079"/>
                    <a:pt x="0" y="1546"/>
                    <a:pt x="117" y="2013"/>
                  </a:cubicBezTo>
                  <a:cubicBezTo>
                    <a:pt x="496" y="4056"/>
                    <a:pt x="1197" y="5982"/>
                    <a:pt x="2218" y="7791"/>
                  </a:cubicBezTo>
                  <a:cubicBezTo>
                    <a:pt x="2536" y="8428"/>
                    <a:pt x="3170" y="10068"/>
                    <a:pt x="3920" y="10068"/>
                  </a:cubicBezTo>
                  <a:cubicBezTo>
                    <a:pt x="3927" y="10068"/>
                    <a:pt x="3933" y="10068"/>
                    <a:pt x="3940" y="10068"/>
                  </a:cubicBezTo>
                  <a:cubicBezTo>
                    <a:pt x="3298" y="7062"/>
                    <a:pt x="3152" y="3705"/>
                    <a:pt x="1985" y="845"/>
                  </a:cubicBezTo>
                  <a:cubicBezTo>
                    <a:pt x="1868" y="495"/>
                    <a:pt x="1634" y="203"/>
                    <a:pt x="1313" y="28"/>
                  </a:cubicBezTo>
                  <a:cubicBezTo>
                    <a:pt x="1238" y="9"/>
                    <a:pt x="1162" y="0"/>
                    <a:pt x="1087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30" name="Google Shape;38;p2">
              <a:extLst>
                <a:ext uri="{FF2B5EF4-FFF2-40B4-BE49-F238E27FC236}">
                  <a16:creationId xmlns:a16="http://schemas.microsoft.com/office/drawing/2014/main" id="{11F171B5-4FB8-B50B-CC5C-2192EE46287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1075" y="3474025"/>
              <a:ext cx="122600" cy="404925"/>
            </a:xfrm>
            <a:custGeom>
              <a:avLst/>
              <a:gdLst>
                <a:gd name="T0" fmla="*/ 428750 w 4904"/>
                <a:gd name="T1" fmla="*/ 625 h 16197"/>
                <a:gd name="T2" fmla="*/ 346875 w 4904"/>
                <a:gd name="T3" fmla="*/ 55000 h 16197"/>
                <a:gd name="T4" fmla="*/ 1550625 w 4904"/>
                <a:gd name="T5" fmla="*/ 4725000 h 16197"/>
                <a:gd name="T6" fmla="*/ 2553750 w 4904"/>
                <a:gd name="T7" fmla="*/ 7278125 h 16197"/>
                <a:gd name="T8" fmla="*/ 2700000 w 4904"/>
                <a:gd name="T9" fmla="*/ 8646250 h 16197"/>
                <a:gd name="T10" fmla="*/ 2590625 w 4904"/>
                <a:gd name="T11" fmla="*/ 10051250 h 16197"/>
                <a:gd name="T12" fmla="*/ 2680000 w 4904"/>
                <a:gd name="T13" fmla="*/ 10122500 h 16197"/>
                <a:gd name="T14" fmla="*/ 2736250 w 4904"/>
                <a:gd name="T15" fmla="*/ 10087500 h 16197"/>
                <a:gd name="T16" fmla="*/ 2845625 w 4904"/>
                <a:gd name="T17" fmla="*/ 7643125 h 16197"/>
                <a:gd name="T18" fmla="*/ 2261875 w 4904"/>
                <a:gd name="T19" fmla="*/ 5454375 h 16197"/>
                <a:gd name="T20" fmla="*/ 1113125 w 4904"/>
                <a:gd name="T21" fmla="*/ 2918750 h 16197"/>
                <a:gd name="T22" fmla="*/ 511250 w 4904"/>
                <a:gd name="T23" fmla="*/ 55000 h 16197"/>
                <a:gd name="T24" fmla="*/ 428750 w 4904"/>
                <a:gd name="T25" fmla="*/ 625 h 1619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904" h="16197" extrusionOk="0">
                  <a:moveTo>
                    <a:pt x="686" y="1"/>
                  </a:moveTo>
                  <a:cubicBezTo>
                    <a:pt x="628" y="1"/>
                    <a:pt x="570" y="30"/>
                    <a:pt x="555" y="88"/>
                  </a:cubicBezTo>
                  <a:cubicBezTo>
                    <a:pt x="0" y="2598"/>
                    <a:pt x="1343" y="5400"/>
                    <a:pt x="2481" y="7560"/>
                  </a:cubicBezTo>
                  <a:cubicBezTo>
                    <a:pt x="3211" y="8844"/>
                    <a:pt x="3765" y="10215"/>
                    <a:pt x="4086" y="11645"/>
                  </a:cubicBezTo>
                  <a:cubicBezTo>
                    <a:pt x="4261" y="12375"/>
                    <a:pt x="4320" y="13105"/>
                    <a:pt x="4320" y="13834"/>
                  </a:cubicBezTo>
                  <a:cubicBezTo>
                    <a:pt x="4291" y="14564"/>
                    <a:pt x="4086" y="15323"/>
                    <a:pt x="4145" y="16082"/>
                  </a:cubicBezTo>
                  <a:cubicBezTo>
                    <a:pt x="4145" y="16139"/>
                    <a:pt x="4220" y="16196"/>
                    <a:pt x="4288" y="16196"/>
                  </a:cubicBezTo>
                  <a:cubicBezTo>
                    <a:pt x="4324" y="16196"/>
                    <a:pt x="4358" y="16180"/>
                    <a:pt x="4378" y="16140"/>
                  </a:cubicBezTo>
                  <a:cubicBezTo>
                    <a:pt x="4904" y="14973"/>
                    <a:pt x="4670" y="13455"/>
                    <a:pt x="4553" y="12229"/>
                  </a:cubicBezTo>
                  <a:cubicBezTo>
                    <a:pt x="4407" y="11033"/>
                    <a:pt x="4086" y="9836"/>
                    <a:pt x="3619" y="8727"/>
                  </a:cubicBezTo>
                  <a:cubicBezTo>
                    <a:pt x="3036" y="7384"/>
                    <a:pt x="2277" y="6071"/>
                    <a:pt x="1781" y="4670"/>
                  </a:cubicBezTo>
                  <a:cubicBezTo>
                    <a:pt x="1255" y="3182"/>
                    <a:pt x="1226" y="1635"/>
                    <a:pt x="818" y="88"/>
                  </a:cubicBezTo>
                  <a:cubicBezTo>
                    <a:pt x="803" y="30"/>
                    <a:pt x="745" y="1"/>
                    <a:pt x="686" y="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31" name="Google Shape;39;p2">
              <a:extLst>
                <a:ext uri="{FF2B5EF4-FFF2-40B4-BE49-F238E27FC236}">
                  <a16:creationId xmlns:a16="http://schemas.microsoft.com/office/drawing/2014/main" id="{E33BA4DD-25E8-AE15-15F5-705E2822450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4900" y="2723975"/>
              <a:ext cx="6575" cy="14050"/>
            </a:xfrm>
            <a:custGeom>
              <a:avLst/>
              <a:gdLst>
                <a:gd name="T0" fmla="*/ 81875 w 263"/>
                <a:gd name="T1" fmla="*/ 0 h 562"/>
                <a:gd name="T2" fmla="*/ 0 w 263"/>
                <a:gd name="T3" fmla="*/ 55000 h 562"/>
                <a:gd name="T4" fmla="*/ 18125 w 263"/>
                <a:gd name="T5" fmla="*/ 310000 h 562"/>
                <a:gd name="T6" fmla="*/ 81875 w 263"/>
                <a:gd name="T7" fmla="*/ 351250 h 562"/>
                <a:gd name="T8" fmla="*/ 146250 w 263"/>
                <a:gd name="T9" fmla="*/ 310000 h 562"/>
                <a:gd name="T10" fmla="*/ 164375 w 263"/>
                <a:gd name="T11" fmla="*/ 55000 h 562"/>
                <a:gd name="T12" fmla="*/ 81875 w 263"/>
                <a:gd name="T13" fmla="*/ 0 h 5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3" h="562" extrusionOk="0">
                  <a:moveTo>
                    <a:pt x="131" y="0"/>
                  </a:moveTo>
                  <a:cubicBezTo>
                    <a:pt x="73" y="0"/>
                    <a:pt x="15" y="29"/>
                    <a:pt x="0" y="88"/>
                  </a:cubicBezTo>
                  <a:cubicBezTo>
                    <a:pt x="0" y="234"/>
                    <a:pt x="0" y="350"/>
                    <a:pt x="29" y="496"/>
                  </a:cubicBezTo>
                  <a:cubicBezTo>
                    <a:pt x="44" y="540"/>
                    <a:pt x="88" y="562"/>
                    <a:pt x="131" y="562"/>
                  </a:cubicBezTo>
                  <a:cubicBezTo>
                    <a:pt x="175" y="562"/>
                    <a:pt x="219" y="540"/>
                    <a:pt x="234" y="496"/>
                  </a:cubicBezTo>
                  <a:cubicBezTo>
                    <a:pt x="263" y="350"/>
                    <a:pt x="263" y="234"/>
                    <a:pt x="263" y="88"/>
                  </a:cubicBezTo>
                  <a:cubicBezTo>
                    <a:pt x="248" y="29"/>
                    <a:pt x="190" y="0"/>
                    <a:pt x="131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32" name="Google Shape;40;p2">
              <a:extLst>
                <a:ext uri="{FF2B5EF4-FFF2-40B4-BE49-F238E27FC236}">
                  <a16:creationId xmlns:a16="http://schemas.microsoft.com/office/drawing/2014/main" id="{CC2ED8C1-2C20-4634-1D3D-EA767DE16D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6650" y="2681050"/>
              <a:ext cx="94875" cy="829475"/>
            </a:xfrm>
            <a:custGeom>
              <a:avLst/>
              <a:gdLst>
                <a:gd name="T0" fmla="*/ 644375 w 3795"/>
                <a:gd name="T1" fmla="*/ 625 h 33179"/>
                <a:gd name="T2" fmla="*/ 602500 w 3795"/>
                <a:gd name="T3" fmla="*/ 33750 h 33179"/>
                <a:gd name="T4" fmla="*/ 1587500 w 3795"/>
                <a:gd name="T5" fmla="*/ 10156875 h 33179"/>
                <a:gd name="T6" fmla="*/ 1806250 w 3795"/>
                <a:gd name="T7" fmla="*/ 15501875 h 33179"/>
                <a:gd name="T8" fmla="*/ 2189375 w 3795"/>
                <a:gd name="T9" fmla="*/ 20736875 h 33179"/>
                <a:gd name="T10" fmla="*/ 2207500 w 3795"/>
                <a:gd name="T11" fmla="*/ 20736875 h 33179"/>
                <a:gd name="T12" fmla="*/ 2171250 w 3795"/>
                <a:gd name="T13" fmla="*/ 15501875 h 33179"/>
                <a:gd name="T14" fmla="*/ 1951875 w 3795"/>
                <a:gd name="T15" fmla="*/ 10156875 h 33179"/>
                <a:gd name="T16" fmla="*/ 693750 w 3795"/>
                <a:gd name="T17" fmla="*/ 51875 h 33179"/>
                <a:gd name="T18" fmla="*/ 644375 w 3795"/>
                <a:gd name="T19" fmla="*/ 625 h 3317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795" h="33179" extrusionOk="0">
                  <a:moveTo>
                    <a:pt x="1031" y="1"/>
                  </a:moveTo>
                  <a:cubicBezTo>
                    <a:pt x="1003" y="1"/>
                    <a:pt x="976" y="17"/>
                    <a:pt x="964" y="54"/>
                  </a:cubicBezTo>
                  <a:cubicBezTo>
                    <a:pt x="1" y="5540"/>
                    <a:pt x="2277" y="10794"/>
                    <a:pt x="2540" y="16251"/>
                  </a:cubicBezTo>
                  <a:cubicBezTo>
                    <a:pt x="2656" y="19082"/>
                    <a:pt x="2744" y="21942"/>
                    <a:pt x="2890" y="24803"/>
                  </a:cubicBezTo>
                  <a:cubicBezTo>
                    <a:pt x="3036" y="27575"/>
                    <a:pt x="3007" y="30465"/>
                    <a:pt x="3503" y="33179"/>
                  </a:cubicBezTo>
                  <a:lnTo>
                    <a:pt x="3532" y="33179"/>
                  </a:lnTo>
                  <a:cubicBezTo>
                    <a:pt x="3795" y="30435"/>
                    <a:pt x="3561" y="27546"/>
                    <a:pt x="3474" y="24803"/>
                  </a:cubicBezTo>
                  <a:cubicBezTo>
                    <a:pt x="3386" y="21942"/>
                    <a:pt x="3357" y="19082"/>
                    <a:pt x="3123" y="16251"/>
                  </a:cubicBezTo>
                  <a:cubicBezTo>
                    <a:pt x="2656" y="10852"/>
                    <a:pt x="818" y="5511"/>
                    <a:pt x="1110" y="83"/>
                  </a:cubicBezTo>
                  <a:cubicBezTo>
                    <a:pt x="1110" y="32"/>
                    <a:pt x="1070" y="1"/>
                    <a:pt x="1031" y="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  <p:grpSp>
        <p:nvGrpSpPr>
          <p:cNvPr id="33" name="Google Shape;41;p2">
            <a:extLst>
              <a:ext uri="{FF2B5EF4-FFF2-40B4-BE49-F238E27FC236}">
                <a16:creationId xmlns:a16="http://schemas.microsoft.com/office/drawing/2014/main" id="{D357C6FF-7738-96A6-6900-19F98CBA0552}"/>
              </a:ext>
            </a:extLst>
          </p:cNvPr>
          <p:cNvGrpSpPr>
            <a:grpSpLocks/>
          </p:cNvGrpSpPr>
          <p:nvPr/>
        </p:nvGrpSpPr>
        <p:grpSpPr bwMode="auto">
          <a:xfrm>
            <a:off x="677863" y="920750"/>
            <a:ext cx="1162050" cy="977900"/>
            <a:chOff x="5161625" y="732525"/>
            <a:chExt cx="456050" cy="288425"/>
          </a:xfrm>
        </p:grpSpPr>
        <p:sp>
          <p:nvSpPr>
            <p:cNvPr id="34" name="Google Shape;42;p2">
              <a:extLst>
                <a:ext uri="{FF2B5EF4-FFF2-40B4-BE49-F238E27FC236}">
                  <a16:creationId xmlns:a16="http://schemas.microsoft.com/office/drawing/2014/main" id="{8390C3E5-85D2-BA5D-011D-E680D71A4B84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7000" y="739375"/>
              <a:ext cx="70075" cy="59075"/>
            </a:xfrm>
            <a:custGeom>
              <a:avLst/>
              <a:gdLst>
                <a:gd name="T0" fmla="*/ 1331875 w 2803"/>
                <a:gd name="T1" fmla="*/ 0 h 2363"/>
                <a:gd name="T2" fmla="*/ 966875 w 2803"/>
                <a:gd name="T3" fmla="*/ 36875 h 2363"/>
                <a:gd name="T4" fmla="*/ 759375 w 2803"/>
                <a:gd name="T5" fmla="*/ 8125 h 2363"/>
                <a:gd name="T6" fmla="*/ 219375 w 2803"/>
                <a:gd name="T7" fmla="*/ 182500 h 2363"/>
                <a:gd name="T8" fmla="*/ 55000 w 2803"/>
                <a:gd name="T9" fmla="*/ 565625 h 2363"/>
                <a:gd name="T10" fmla="*/ 146250 w 2803"/>
                <a:gd name="T11" fmla="*/ 948750 h 2363"/>
                <a:gd name="T12" fmla="*/ 850000 w 2803"/>
                <a:gd name="T13" fmla="*/ 1476250 h 2363"/>
                <a:gd name="T14" fmla="*/ 1222500 w 2803"/>
                <a:gd name="T15" fmla="*/ 1368125 h 2363"/>
                <a:gd name="T16" fmla="*/ 1514375 w 2803"/>
                <a:gd name="T17" fmla="*/ 857500 h 2363"/>
                <a:gd name="T18" fmla="*/ 1532500 w 2803"/>
                <a:gd name="T19" fmla="*/ 565625 h 2363"/>
                <a:gd name="T20" fmla="*/ 1331875 w 2803"/>
                <a:gd name="T21" fmla="*/ 0 h 23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35" name="Google Shape;43;p2">
              <a:extLst>
                <a:ext uri="{FF2B5EF4-FFF2-40B4-BE49-F238E27FC236}">
                  <a16:creationId xmlns:a16="http://schemas.microsoft.com/office/drawing/2014/main" id="{2D0CCFBD-B41D-676A-5F46-681AB7FA4B8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0050" y="825250"/>
              <a:ext cx="72975" cy="59500"/>
            </a:xfrm>
            <a:custGeom>
              <a:avLst/>
              <a:gdLst>
                <a:gd name="T0" fmla="*/ 1172500 w 2919"/>
                <a:gd name="T1" fmla="*/ 625 h 2380"/>
                <a:gd name="T2" fmla="*/ 821250 w 2919"/>
                <a:gd name="T3" fmla="*/ 41875 h 2380"/>
                <a:gd name="T4" fmla="*/ 182500 w 2919"/>
                <a:gd name="T5" fmla="*/ 443750 h 2380"/>
                <a:gd name="T6" fmla="*/ 128125 w 2919"/>
                <a:gd name="T7" fmla="*/ 972500 h 2380"/>
                <a:gd name="T8" fmla="*/ 91250 w 2919"/>
                <a:gd name="T9" fmla="*/ 1081875 h 2380"/>
                <a:gd name="T10" fmla="*/ 430000 w 2919"/>
                <a:gd name="T11" fmla="*/ 1487500 h 2380"/>
                <a:gd name="T12" fmla="*/ 547500 w 2919"/>
                <a:gd name="T13" fmla="*/ 1465000 h 2380"/>
                <a:gd name="T14" fmla="*/ 1331875 w 2919"/>
                <a:gd name="T15" fmla="*/ 1264375 h 2380"/>
                <a:gd name="T16" fmla="*/ 1751250 w 2919"/>
                <a:gd name="T17" fmla="*/ 771875 h 2380"/>
                <a:gd name="T18" fmla="*/ 1623750 w 2919"/>
                <a:gd name="T19" fmla="*/ 170000 h 2380"/>
                <a:gd name="T20" fmla="*/ 1172500 w 2919"/>
                <a:gd name="T21" fmla="*/ 625 h 23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36" name="Google Shape;44;p2">
              <a:extLst>
                <a:ext uri="{FF2B5EF4-FFF2-40B4-BE49-F238E27FC236}">
                  <a16:creationId xmlns:a16="http://schemas.microsoft.com/office/drawing/2014/main" id="{82587179-3DD4-7228-6894-6192E2447EE0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0100" y="788400"/>
              <a:ext cx="87575" cy="68550"/>
            </a:xfrm>
            <a:custGeom>
              <a:avLst/>
              <a:gdLst>
                <a:gd name="T0" fmla="*/ 1425625 w 3503"/>
                <a:gd name="T1" fmla="*/ 625 h 2742"/>
                <a:gd name="T2" fmla="*/ 966875 w 3503"/>
                <a:gd name="T3" fmla="*/ 215625 h 2742"/>
                <a:gd name="T4" fmla="*/ 875625 w 3503"/>
                <a:gd name="T5" fmla="*/ 233750 h 2742"/>
                <a:gd name="T6" fmla="*/ 678125 w 3503"/>
                <a:gd name="T7" fmla="*/ 167500 h 2742"/>
                <a:gd name="T8" fmla="*/ 474375 w 3503"/>
                <a:gd name="T9" fmla="*/ 251875 h 2742"/>
                <a:gd name="T10" fmla="*/ 200625 w 3503"/>
                <a:gd name="T11" fmla="*/ 1528750 h 2742"/>
                <a:gd name="T12" fmla="*/ 474375 w 3503"/>
                <a:gd name="T13" fmla="*/ 1693125 h 2742"/>
                <a:gd name="T14" fmla="*/ 709375 w 3503"/>
                <a:gd name="T15" fmla="*/ 1713750 h 2742"/>
                <a:gd name="T16" fmla="*/ 1386250 w 3503"/>
                <a:gd name="T17" fmla="*/ 1528750 h 2742"/>
                <a:gd name="T18" fmla="*/ 1532500 w 3503"/>
                <a:gd name="T19" fmla="*/ 1365000 h 2742"/>
                <a:gd name="T20" fmla="*/ 2116250 w 3503"/>
                <a:gd name="T21" fmla="*/ 1036250 h 2742"/>
                <a:gd name="T22" fmla="*/ 2079375 w 3503"/>
                <a:gd name="T23" fmla="*/ 653125 h 2742"/>
                <a:gd name="T24" fmla="*/ 2025000 w 3503"/>
                <a:gd name="T25" fmla="*/ 598750 h 2742"/>
                <a:gd name="T26" fmla="*/ 1660000 w 3503"/>
                <a:gd name="T27" fmla="*/ 51250 h 2742"/>
                <a:gd name="T28" fmla="*/ 1425625 w 3503"/>
                <a:gd name="T29" fmla="*/ 625 h 274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37" name="Google Shape;45;p2">
              <a:extLst>
                <a:ext uri="{FF2B5EF4-FFF2-40B4-BE49-F238E27FC236}">
                  <a16:creationId xmlns:a16="http://schemas.microsoft.com/office/drawing/2014/main" id="{BFCC3B8F-D0FF-4B4E-3FC8-F8C33469DE6A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0850" y="861400"/>
              <a:ext cx="72275" cy="51275"/>
            </a:xfrm>
            <a:custGeom>
              <a:avLst/>
              <a:gdLst>
                <a:gd name="T0" fmla="*/ 1222500 w 2891"/>
                <a:gd name="T1" fmla="*/ 743750 h 2051"/>
                <a:gd name="T2" fmla="*/ 1186250 w 2891"/>
                <a:gd name="T3" fmla="*/ 757500 h 2051"/>
                <a:gd name="T4" fmla="*/ 1150000 w 2891"/>
                <a:gd name="T5" fmla="*/ 743750 h 2051"/>
                <a:gd name="T6" fmla="*/ 1222500 w 2891"/>
                <a:gd name="T7" fmla="*/ 743750 h 2051"/>
                <a:gd name="T8" fmla="*/ 1177500 w 2891"/>
                <a:gd name="T9" fmla="*/ 0 h 2051"/>
                <a:gd name="T10" fmla="*/ 1040625 w 2891"/>
                <a:gd name="T11" fmla="*/ 32500 h 2051"/>
                <a:gd name="T12" fmla="*/ 456875 w 2891"/>
                <a:gd name="T13" fmla="*/ 305625 h 2051"/>
                <a:gd name="T14" fmla="*/ 73750 w 2891"/>
                <a:gd name="T15" fmla="*/ 853125 h 2051"/>
                <a:gd name="T16" fmla="*/ 292500 w 2891"/>
                <a:gd name="T17" fmla="*/ 1199375 h 2051"/>
                <a:gd name="T18" fmla="*/ 648125 w 2891"/>
                <a:gd name="T19" fmla="*/ 1281875 h 2051"/>
                <a:gd name="T20" fmla="*/ 1003750 w 2891"/>
                <a:gd name="T21" fmla="*/ 1199375 h 2051"/>
                <a:gd name="T22" fmla="*/ 1696875 w 2891"/>
                <a:gd name="T23" fmla="*/ 761875 h 2051"/>
                <a:gd name="T24" fmla="*/ 1460000 w 2891"/>
                <a:gd name="T25" fmla="*/ 160000 h 2051"/>
                <a:gd name="T26" fmla="*/ 1177500 w 2891"/>
                <a:gd name="T27" fmla="*/ 0 h 205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lnTo>
                    <a:pt x="1956" y="1190"/>
                  </a:ln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38" name="Google Shape;46;p2">
              <a:extLst>
                <a:ext uri="{FF2B5EF4-FFF2-40B4-BE49-F238E27FC236}">
                  <a16:creationId xmlns:a16="http://schemas.microsoft.com/office/drawing/2014/main" id="{E05B87F4-9602-788F-0B4D-2F304BDC780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7325" y="732525"/>
              <a:ext cx="67675" cy="58000"/>
            </a:xfrm>
            <a:custGeom>
              <a:avLst/>
              <a:gdLst>
                <a:gd name="T0" fmla="*/ 910625 w 2707"/>
                <a:gd name="T1" fmla="*/ 0 h 2320"/>
                <a:gd name="T2" fmla="*/ 688750 w 2707"/>
                <a:gd name="T3" fmla="*/ 43750 h 2320"/>
                <a:gd name="T4" fmla="*/ 13750 w 2707"/>
                <a:gd name="T5" fmla="*/ 681875 h 2320"/>
                <a:gd name="T6" fmla="*/ 839375 w 2707"/>
                <a:gd name="T7" fmla="*/ 1450000 h 2320"/>
                <a:gd name="T8" fmla="*/ 1290625 w 2707"/>
                <a:gd name="T9" fmla="*/ 1320625 h 2320"/>
                <a:gd name="T10" fmla="*/ 1527500 w 2707"/>
                <a:gd name="T11" fmla="*/ 335625 h 2320"/>
                <a:gd name="T12" fmla="*/ 1326875 w 2707"/>
                <a:gd name="T13" fmla="*/ 116875 h 2320"/>
                <a:gd name="T14" fmla="*/ 998750 w 2707"/>
                <a:gd name="T15" fmla="*/ 7500 h 2320"/>
                <a:gd name="T16" fmla="*/ 910625 w 2707"/>
                <a:gd name="T17" fmla="*/ 0 h 23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39" name="Google Shape;47;p2">
              <a:extLst>
                <a:ext uri="{FF2B5EF4-FFF2-40B4-BE49-F238E27FC236}">
                  <a16:creationId xmlns:a16="http://schemas.microsoft.com/office/drawing/2014/main" id="{72B44956-A8BD-8591-7629-18D7C5B3CA4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1625" y="857375"/>
              <a:ext cx="55475" cy="51225"/>
            </a:xfrm>
            <a:custGeom>
              <a:avLst/>
              <a:gdLst>
                <a:gd name="T0" fmla="*/ 638750 w 2219"/>
                <a:gd name="T1" fmla="*/ 661875 h 2049"/>
                <a:gd name="T2" fmla="*/ 620625 w 2219"/>
                <a:gd name="T3" fmla="*/ 680000 h 2049"/>
                <a:gd name="T4" fmla="*/ 620625 w 2219"/>
                <a:gd name="T5" fmla="*/ 661875 h 2049"/>
                <a:gd name="T6" fmla="*/ 638750 w 2219"/>
                <a:gd name="T7" fmla="*/ 661875 h 2049"/>
                <a:gd name="T8" fmla="*/ 609375 w 2219"/>
                <a:gd name="T9" fmla="*/ 625 h 2049"/>
                <a:gd name="T10" fmla="*/ 310625 w 2219"/>
                <a:gd name="T11" fmla="*/ 96250 h 2049"/>
                <a:gd name="T12" fmla="*/ 18750 w 2219"/>
                <a:gd name="T13" fmla="*/ 443125 h 2049"/>
                <a:gd name="T14" fmla="*/ 18750 w 2219"/>
                <a:gd name="T15" fmla="*/ 625625 h 2049"/>
                <a:gd name="T16" fmla="*/ 18750 w 2219"/>
                <a:gd name="T17" fmla="*/ 789375 h 2049"/>
                <a:gd name="T18" fmla="*/ 610000 w 2219"/>
                <a:gd name="T19" fmla="*/ 1280625 h 2049"/>
                <a:gd name="T20" fmla="*/ 930625 w 2219"/>
                <a:gd name="T21" fmla="*/ 1190625 h 2049"/>
                <a:gd name="T22" fmla="*/ 1040000 w 2219"/>
                <a:gd name="T23" fmla="*/ 151250 h 2049"/>
                <a:gd name="T24" fmla="*/ 857500 w 2219"/>
                <a:gd name="T25" fmla="*/ 60000 h 2049"/>
                <a:gd name="T26" fmla="*/ 675000 w 2219"/>
                <a:gd name="T27" fmla="*/ 5000 h 2049"/>
                <a:gd name="T28" fmla="*/ 609375 w 2219"/>
                <a:gd name="T29" fmla="*/ 625 h 204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lnTo>
                    <a:pt x="1022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40" name="Google Shape;48;p2">
              <a:extLst>
                <a:ext uri="{FF2B5EF4-FFF2-40B4-BE49-F238E27FC236}">
                  <a16:creationId xmlns:a16="http://schemas.microsoft.com/office/drawing/2014/main" id="{18BD580C-F24F-7A9B-8706-2C1DF3269D4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575" y="945725"/>
              <a:ext cx="56625" cy="50200"/>
            </a:xfrm>
            <a:custGeom>
              <a:avLst/>
              <a:gdLst>
                <a:gd name="T0" fmla="*/ 998125 w 2265"/>
                <a:gd name="T1" fmla="*/ 0 h 2008"/>
                <a:gd name="T2" fmla="*/ 948750 w 2265"/>
                <a:gd name="T3" fmla="*/ 3750 h 2008"/>
                <a:gd name="T4" fmla="*/ 693750 w 2265"/>
                <a:gd name="T5" fmla="*/ 95000 h 2008"/>
                <a:gd name="T6" fmla="*/ 438125 w 2265"/>
                <a:gd name="T7" fmla="*/ 149375 h 2008"/>
                <a:gd name="T8" fmla="*/ 420000 w 2265"/>
                <a:gd name="T9" fmla="*/ 1171250 h 2008"/>
                <a:gd name="T10" fmla="*/ 728125 w 2265"/>
                <a:gd name="T11" fmla="*/ 1255000 h 2008"/>
                <a:gd name="T12" fmla="*/ 1113125 w 2265"/>
                <a:gd name="T13" fmla="*/ 1116250 h 2008"/>
                <a:gd name="T14" fmla="*/ 1240625 w 2265"/>
                <a:gd name="T15" fmla="*/ 860625 h 2008"/>
                <a:gd name="T16" fmla="*/ 1295625 w 2265"/>
                <a:gd name="T17" fmla="*/ 751250 h 2008"/>
                <a:gd name="T18" fmla="*/ 1295625 w 2265"/>
                <a:gd name="T19" fmla="*/ 496250 h 2008"/>
                <a:gd name="T20" fmla="*/ 998125 w 2265"/>
                <a:gd name="T21" fmla="*/ 0 h 200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41" name="Google Shape;49;p2">
              <a:extLst>
                <a:ext uri="{FF2B5EF4-FFF2-40B4-BE49-F238E27FC236}">
                  <a16:creationId xmlns:a16="http://schemas.microsoft.com/office/drawing/2014/main" id="{A9E8AC39-1536-82CC-2F4E-668DEC5F59F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3825" y="971550"/>
              <a:ext cx="56200" cy="49400"/>
            </a:xfrm>
            <a:custGeom>
              <a:avLst/>
              <a:gdLst>
                <a:gd name="T0" fmla="*/ 986250 w 2248"/>
                <a:gd name="T1" fmla="*/ 625 h 1976"/>
                <a:gd name="T2" fmla="*/ 839375 w 2248"/>
                <a:gd name="T3" fmla="*/ 33125 h 1976"/>
                <a:gd name="T4" fmla="*/ 218750 w 2248"/>
                <a:gd name="T5" fmla="*/ 288125 h 1976"/>
                <a:gd name="T6" fmla="*/ 91250 w 2248"/>
                <a:gd name="T7" fmla="*/ 726250 h 1976"/>
                <a:gd name="T8" fmla="*/ 371250 w 2248"/>
                <a:gd name="T9" fmla="*/ 893750 h 1976"/>
                <a:gd name="T10" fmla="*/ 419375 w 2248"/>
                <a:gd name="T11" fmla="*/ 890000 h 1976"/>
                <a:gd name="T12" fmla="*/ 419375 w 2248"/>
                <a:gd name="T13" fmla="*/ 908125 h 1976"/>
                <a:gd name="T14" fmla="*/ 748750 w 2248"/>
                <a:gd name="T15" fmla="*/ 1235000 h 1976"/>
                <a:gd name="T16" fmla="*/ 893750 w 2248"/>
                <a:gd name="T17" fmla="*/ 1200000 h 1976"/>
                <a:gd name="T18" fmla="*/ 1313750 w 2248"/>
                <a:gd name="T19" fmla="*/ 251875 h 1976"/>
                <a:gd name="T20" fmla="*/ 986250 w 2248"/>
                <a:gd name="T21" fmla="*/ 625 h 19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42" name="Google Shape;50;p2">
              <a:extLst>
                <a:ext uri="{FF2B5EF4-FFF2-40B4-BE49-F238E27FC236}">
                  <a16:creationId xmlns:a16="http://schemas.microsoft.com/office/drawing/2014/main" id="{A4747824-8FC7-1127-046B-C7C062A40BB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1550" y="772650"/>
              <a:ext cx="41600" cy="40500"/>
            </a:xfrm>
            <a:custGeom>
              <a:avLst/>
              <a:gdLst>
                <a:gd name="T0" fmla="*/ 702500 w 1664"/>
                <a:gd name="T1" fmla="*/ 625 h 1620"/>
                <a:gd name="T2" fmla="*/ 638750 w 1664"/>
                <a:gd name="T3" fmla="*/ 7500 h 1620"/>
                <a:gd name="T4" fmla="*/ 218750 w 1664"/>
                <a:gd name="T5" fmla="*/ 299375 h 1620"/>
                <a:gd name="T6" fmla="*/ 200625 w 1664"/>
                <a:gd name="T7" fmla="*/ 317500 h 1620"/>
                <a:gd name="T8" fmla="*/ 109375 w 1664"/>
                <a:gd name="T9" fmla="*/ 463125 h 1620"/>
                <a:gd name="T10" fmla="*/ 200625 w 1664"/>
                <a:gd name="T11" fmla="*/ 919375 h 1620"/>
                <a:gd name="T12" fmla="*/ 273750 w 1664"/>
                <a:gd name="T13" fmla="*/ 955625 h 1620"/>
                <a:gd name="T14" fmla="*/ 456250 w 1664"/>
                <a:gd name="T15" fmla="*/ 1010625 h 1620"/>
                <a:gd name="T16" fmla="*/ 496250 w 1664"/>
                <a:gd name="T17" fmla="*/ 1011875 h 1620"/>
                <a:gd name="T18" fmla="*/ 948750 w 1664"/>
                <a:gd name="T19" fmla="*/ 663750 h 1620"/>
                <a:gd name="T20" fmla="*/ 966875 w 1664"/>
                <a:gd name="T21" fmla="*/ 500000 h 1620"/>
                <a:gd name="T22" fmla="*/ 1021875 w 1664"/>
                <a:gd name="T23" fmla="*/ 244375 h 1620"/>
                <a:gd name="T24" fmla="*/ 702500 w 1664"/>
                <a:gd name="T25" fmla="*/ 625 h 16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  <p:sp>
        <p:nvSpPr>
          <p:cNvPr id="43" name="Google Shape;51;p2">
            <a:extLst>
              <a:ext uri="{FF2B5EF4-FFF2-40B4-BE49-F238E27FC236}">
                <a16:creationId xmlns:a16="http://schemas.microsoft.com/office/drawing/2014/main" id="{D896810E-24E1-3BA9-64E2-8B5B8A89190A}"/>
              </a:ext>
            </a:extLst>
          </p:cNvPr>
          <p:cNvSpPr>
            <a:spLocks/>
          </p:cNvSpPr>
          <p:nvPr/>
        </p:nvSpPr>
        <p:spPr bwMode="auto">
          <a:xfrm>
            <a:off x="781050" y="5770563"/>
            <a:ext cx="1200150" cy="1195387"/>
          </a:xfrm>
          <a:custGeom>
            <a:avLst/>
            <a:gdLst>
              <a:gd name="T0" fmla="*/ 27116542 w 21555"/>
              <a:gd name="T1" fmla="*/ 25549520 h 16078"/>
              <a:gd name="T2" fmla="*/ 4318424 w 21555"/>
              <a:gd name="T3" fmla="*/ 5870541 h 16078"/>
              <a:gd name="T4" fmla="*/ 34897779 w 21555"/>
              <a:gd name="T5" fmla="*/ 8932912 h 16078"/>
              <a:gd name="T6" fmla="*/ 37613442 w 21555"/>
              <a:gd name="T7" fmla="*/ 35554845 h 16078"/>
              <a:gd name="T8" fmla="*/ 30647560 w 21555"/>
              <a:gd name="T9" fmla="*/ 3289061 h 16078"/>
              <a:gd name="T10" fmla="*/ 34628072 w 21555"/>
              <a:gd name="T11" fmla="*/ 41198770 h 16078"/>
              <a:gd name="T12" fmla="*/ 19065598 w 21555"/>
              <a:gd name="T13" fmla="*/ 50446774 h 16078"/>
              <a:gd name="T14" fmla="*/ 21235667 w 21555"/>
              <a:gd name="T15" fmla="*/ 40231412 h 16078"/>
              <a:gd name="T16" fmla="*/ 48559890 w 21555"/>
              <a:gd name="T17" fmla="*/ 18291547 h 16078"/>
              <a:gd name="T18" fmla="*/ 47837573 w 21555"/>
              <a:gd name="T19" fmla="*/ 48136148 h 16078"/>
              <a:gd name="T20" fmla="*/ 42768936 w 21555"/>
              <a:gd name="T21" fmla="*/ 50557331 h 16078"/>
              <a:gd name="T22" fmla="*/ 48559890 w 21555"/>
              <a:gd name="T23" fmla="*/ 18291547 h 16078"/>
              <a:gd name="T24" fmla="*/ 38971273 w 21555"/>
              <a:gd name="T25" fmla="*/ 55073527 h 16078"/>
              <a:gd name="T26" fmla="*/ 26834419 w 21555"/>
              <a:gd name="T27" fmla="*/ 70026273 h 16078"/>
              <a:gd name="T28" fmla="*/ 34807858 w 21555"/>
              <a:gd name="T29" fmla="*/ 55394195 h 16078"/>
              <a:gd name="T30" fmla="*/ 62132080 w 21555"/>
              <a:gd name="T31" fmla="*/ 44427014 h 16078"/>
              <a:gd name="T32" fmla="*/ 50643156 w 21555"/>
              <a:gd name="T33" fmla="*/ 71043371 h 16078"/>
              <a:gd name="T34" fmla="*/ 56161341 w 21555"/>
              <a:gd name="T35" fmla="*/ 52978514 h 16078"/>
              <a:gd name="T36" fmla="*/ 48380104 w 21555"/>
              <a:gd name="T37" fmla="*/ 71850432 h 16078"/>
              <a:gd name="T38" fmla="*/ 35241872 w 21555"/>
              <a:gd name="T39" fmla="*/ 86521246 h 16078"/>
              <a:gd name="T40" fmla="*/ 43314530 w 21555"/>
              <a:gd name="T41" fmla="*/ 73624850 h 16078"/>
              <a:gd name="T42" fmla="*/ 28474373 w 21555"/>
              <a:gd name="T43" fmla="*/ 1995533 h 16078"/>
              <a:gd name="T44" fmla="*/ 28384452 w 21555"/>
              <a:gd name="T45" fmla="*/ 26035987 h 16078"/>
              <a:gd name="T46" fmla="*/ 9449086 w 21555"/>
              <a:gd name="T47" fmla="*/ 2410105 h 16078"/>
              <a:gd name="T48" fmla="*/ 889742 w 21555"/>
              <a:gd name="T49" fmla="*/ 3598577 h 16078"/>
              <a:gd name="T50" fmla="*/ 19338367 w 21555"/>
              <a:gd name="T51" fmla="*/ 26843048 h 16078"/>
              <a:gd name="T52" fmla="*/ 26589489 w 21555"/>
              <a:gd name="T53" fmla="*/ 36981012 h 16078"/>
              <a:gd name="T54" fmla="*/ 9566902 w 21555"/>
              <a:gd name="T55" fmla="*/ 48296445 h 16078"/>
              <a:gd name="T56" fmla="*/ 25219297 w 21555"/>
              <a:gd name="T57" fmla="*/ 51845283 h 16078"/>
              <a:gd name="T58" fmla="*/ 40688732 w 21555"/>
              <a:gd name="T59" fmla="*/ 51038222 h 16078"/>
              <a:gd name="T60" fmla="*/ 41683874 w 21555"/>
              <a:gd name="T61" fmla="*/ 53138811 h 16078"/>
              <a:gd name="T62" fmla="*/ 36165689 w 21555"/>
              <a:gd name="T63" fmla="*/ 52812715 h 16078"/>
              <a:gd name="T64" fmla="*/ 17527925 w 21555"/>
              <a:gd name="T65" fmla="*/ 70883074 h 16078"/>
              <a:gd name="T66" fmla="*/ 43041705 w 21555"/>
              <a:gd name="T67" fmla="*/ 56527352 h 16078"/>
              <a:gd name="T68" fmla="*/ 47849989 w 21555"/>
              <a:gd name="T69" fmla="*/ 69423747 h 16078"/>
              <a:gd name="T70" fmla="*/ 27299445 w 21555"/>
              <a:gd name="T71" fmla="*/ 84757905 h 16078"/>
              <a:gd name="T72" fmla="*/ 35713079 w 21555"/>
              <a:gd name="T73" fmla="*/ 88793210 h 16078"/>
              <a:gd name="T74" fmla="*/ 52813226 w 21555"/>
              <a:gd name="T75" fmla="*/ 84111141 h 16078"/>
              <a:gd name="T76" fmla="*/ 51545259 w 21555"/>
              <a:gd name="T77" fmla="*/ 73951020 h 16078"/>
              <a:gd name="T78" fmla="*/ 66112647 w 21555"/>
              <a:gd name="T79" fmla="*/ 40231412 h 16078"/>
              <a:gd name="T80" fmla="*/ 54440764 w 21555"/>
              <a:gd name="T81" fmla="*/ 52331750 h 16078"/>
              <a:gd name="T82" fmla="*/ 43857061 w 21555"/>
              <a:gd name="T83" fmla="*/ 53619776 h 16078"/>
              <a:gd name="T84" fmla="*/ 53988153 w 21555"/>
              <a:gd name="T85" fmla="*/ 32973365 h 16078"/>
              <a:gd name="T86" fmla="*/ 48559890 w 21555"/>
              <a:gd name="T87" fmla="*/ 15063304 h 16078"/>
              <a:gd name="T88" fmla="*/ 46116996 w 21555"/>
              <a:gd name="T89" fmla="*/ 35068452 h 16078"/>
              <a:gd name="T90" fmla="*/ 37433656 w 21555"/>
              <a:gd name="T91" fmla="*/ 40231412 h 16078"/>
              <a:gd name="T92" fmla="*/ 40236121 w 21555"/>
              <a:gd name="T93" fmla="*/ 17324190 h 16078"/>
              <a:gd name="T94" fmla="*/ 29159497 w 21555"/>
              <a:gd name="T95" fmla="*/ 5502 h 1607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21555" h="16078" extrusionOk="0">
                <a:moveTo>
                  <a:pt x="2910" y="857"/>
                </a:moveTo>
                <a:cubicBezTo>
                  <a:pt x="3815" y="886"/>
                  <a:pt x="4691" y="1091"/>
                  <a:pt x="5508" y="1441"/>
                </a:cubicBezTo>
                <a:cubicBezTo>
                  <a:pt x="6821" y="1937"/>
                  <a:pt x="8952" y="2900"/>
                  <a:pt x="8747" y="4622"/>
                </a:cubicBezTo>
                <a:cubicBezTo>
                  <a:pt x="7930" y="4505"/>
                  <a:pt x="7142" y="4564"/>
                  <a:pt x="6325" y="4359"/>
                </a:cubicBezTo>
                <a:cubicBezTo>
                  <a:pt x="5479" y="4126"/>
                  <a:pt x="4662" y="3717"/>
                  <a:pt x="3990" y="3134"/>
                </a:cubicBezTo>
                <a:cubicBezTo>
                  <a:pt x="3144" y="2433"/>
                  <a:pt x="2356" y="1587"/>
                  <a:pt x="1393" y="1062"/>
                </a:cubicBezTo>
                <a:cubicBezTo>
                  <a:pt x="1889" y="945"/>
                  <a:pt x="2414" y="886"/>
                  <a:pt x="2910" y="857"/>
                </a:cubicBezTo>
                <a:close/>
                <a:moveTo>
                  <a:pt x="9886" y="595"/>
                </a:moveTo>
                <a:cubicBezTo>
                  <a:pt x="10411" y="857"/>
                  <a:pt x="10849" y="1207"/>
                  <a:pt x="11257" y="1616"/>
                </a:cubicBezTo>
                <a:cubicBezTo>
                  <a:pt x="11841" y="2112"/>
                  <a:pt x="12308" y="2696"/>
                  <a:pt x="12629" y="3367"/>
                </a:cubicBezTo>
                <a:cubicBezTo>
                  <a:pt x="12921" y="4068"/>
                  <a:pt x="12950" y="4856"/>
                  <a:pt x="12717" y="5585"/>
                </a:cubicBezTo>
                <a:cubicBezTo>
                  <a:pt x="12629" y="5936"/>
                  <a:pt x="12425" y="6227"/>
                  <a:pt x="12133" y="6432"/>
                </a:cubicBezTo>
                <a:cubicBezTo>
                  <a:pt x="11987" y="6548"/>
                  <a:pt x="11870" y="6694"/>
                  <a:pt x="11783" y="6840"/>
                </a:cubicBezTo>
                <a:cubicBezTo>
                  <a:pt x="10790" y="5994"/>
                  <a:pt x="10878" y="4622"/>
                  <a:pt x="10761" y="3455"/>
                </a:cubicBezTo>
                <a:cubicBezTo>
                  <a:pt x="10615" y="2462"/>
                  <a:pt x="10353" y="1499"/>
                  <a:pt x="9886" y="595"/>
                </a:cubicBezTo>
                <a:close/>
                <a:moveTo>
                  <a:pt x="8397" y="7120"/>
                </a:moveTo>
                <a:cubicBezTo>
                  <a:pt x="8640" y="7120"/>
                  <a:pt x="8884" y="7133"/>
                  <a:pt x="9127" y="7161"/>
                </a:cubicBezTo>
                <a:cubicBezTo>
                  <a:pt x="9827" y="7190"/>
                  <a:pt x="10499" y="7307"/>
                  <a:pt x="11170" y="7453"/>
                </a:cubicBezTo>
                <a:cubicBezTo>
                  <a:pt x="10966" y="8183"/>
                  <a:pt x="10207" y="8183"/>
                  <a:pt x="9565" y="8358"/>
                </a:cubicBezTo>
                <a:cubicBezTo>
                  <a:pt x="8923" y="8533"/>
                  <a:pt x="8368" y="8825"/>
                  <a:pt x="7755" y="8971"/>
                </a:cubicBezTo>
                <a:cubicBezTo>
                  <a:pt x="7223" y="9075"/>
                  <a:pt x="6686" y="9126"/>
                  <a:pt x="6150" y="9126"/>
                </a:cubicBezTo>
                <a:cubicBezTo>
                  <a:pt x="5480" y="9126"/>
                  <a:pt x="4814" y="9045"/>
                  <a:pt x="4165" y="8883"/>
                </a:cubicBezTo>
                <a:cubicBezTo>
                  <a:pt x="4486" y="8766"/>
                  <a:pt x="4807" y="8591"/>
                  <a:pt x="5099" y="8416"/>
                </a:cubicBezTo>
                <a:cubicBezTo>
                  <a:pt x="5683" y="8037"/>
                  <a:pt x="6179" y="7482"/>
                  <a:pt x="6850" y="7278"/>
                </a:cubicBezTo>
                <a:cubicBezTo>
                  <a:pt x="7366" y="7179"/>
                  <a:pt x="7882" y="7120"/>
                  <a:pt x="8397" y="7120"/>
                </a:cubicBezTo>
                <a:close/>
                <a:moveTo>
                  <a:pt x="15664" y="3309"/>
                </a:moveTo>
                <a:lnTo>
                  <a:pt x="15664" y="3309"/>
                </a:lnTo>
                <a:cubicBezTo>
                  <a:pt x="16160" y="3688"/>
                  <a:pt x="16598" y="4184"/>
                  <a:pt x="16948" y="4710"/>
                </a:cubicBezTo>
                <a:cubicBezTo>
                  <a:pt x="17328" y="5352"/>
                  <a:pt x="16803" y="6286"/>
                  <a:pt x="16569" y="6899"/>
                </a:cubicBezTo>
                <a:cubicBezTo>
                  <a:pt x="16306" y="7628"/>
                  <a:pt x="16073" y="8241"/>
                  <a:pt x="15431" y="8708"/>
                </a:cubicBezTo>
                <a:cubicBezTo>
                  <a:pt x="15098" y="8946"/>
                  <a:pt x="14572" y="9222"/>
                  <a:pt x="14120" y="9222"/>
                </a:cubicBezTo>
                <a:cubicBezTo>
                  <a:pt x="14017" y="9222"/>
                  <a:pt x="13918" y="9208"/>
                  <a:pt x="13826" y="9175"/>
                </a:cubicBezTo>
                <a:lnTo>
                  <a:pt x="13796" y="9146"/>
                </a:lnTo>
                <a:cubicBezTo>
                  <a:pt x="13826" y="9117"/>
                  <a:pt x="13826" y="9117"/>
                  <a:pt x="13796" y="9088"/>
                </a:cubicBezTo>
                <a:cubicBezTo>
                  <a:pt x="13796" y="7891"/>
                  <a:pt x="15022" y="7220"/>
                  <a:pt x="15460" y="6227"/>
                </a:cubicBezTo>
                <a:cubicBezTo>
                  <a:pt x="15839" y="5293"/>
                  <a:pt x="15489" y="4272"/>
                  <a:pt x="15664" y="3309"/>
                </a:cubicBezTo>
                <a:close/>
                <a:moveTo>
                  <a:pt x="12060" y="9960"/>
                </a:moveTo>
                <a:cubicBezTo>
                  <a:pt x="12232" y="9960"/>
                  <a:pt x="12403" y="9970"/>
                  <a:pt x="12571" y="9992"/>
                </a:cubicBezTo>
                <a:lnTo>
                  <a:pt x="12571" y="9963"/>
                </a:lnTo>
                <a:cubicBezTo>
                  <a:pt x="12863" y="9963"/>
                  <a:pt x="13154" y="9992"/>
                  <a:pt x="13446" y="10021"/>
                </a:cubicBezTo>
                <a:cubicBezTo>
                  <a:pt x="12571" y="11014"/>
                  <a:pt x="11695" y="12035"/>
                  <a:pt x="10382" y="12444"/>
                </a:cubicBezTo>
                <a:cubicBezTo>
                  <a:pt x="9816" y="12605"/>
                  <a:pt x="9238" y="12668"/>
                  <a:pt x="8656" y="12668"/>
                </a:cubicBezTo>
                <a:cubicBezTo>
                  <a:pt x="7977" y="12668"/>
                  <a:pt x="7293" y="12583"/>
                  <a:pt x="6617" y="12473"/>
                </a:cubicBezTo>
                <a:cubicBezTo>
                  <a:pt x="7551" y="12035"/>
                  <a:pt x="8397" y="11364"/>
                  <a:pt x="9273" y="10809"/>
                </a:cubicBezTo>
                <a:cubicBezTo>
                  <a:pt x="9886" y="10401"/>
                  <a:pt x="10528" y="10138"/>
                  <a:pt x="11228" y="10021"/>
                </a:cubicBezTo>
                <a:cubicBezTo>
                  <a:pt x="11499" y="9985"/>
                  <a:pt x="11780" y="9960"/>
                  <a:pt x="12060" y="9960"/>
                </a:cubicBezTo>
                <a:close/>
                <a:moveTo>
                  <a:pt x="20042" y="8037"/>
                </a:moveTo>
                <a:lnTo>
                  <a:pt x="20042" y="8037"/>
                </a:lnTo>
                <a:cubicBezTo>
                  <a:pt x="19721" y="8650"/>
                  <a:pt x="19517" y="9379"/>
                  <a:pt x="19254" y="10021"/>
                </a:cubicBezTo>
                <a:cubicBezTo>
                  <a:pt x="18877" y="10802"/>
                  <a:pt x="17755" y="12899"/>
                  <a:pt x="16622" y="12899"/>
                </a:cubicBezTo>
                <a:cubicBezTo>
                  <a:pt x="16526" y="12899"/>
                  <a:pt x="16431" y="12884"/>
                  <a:pt x="16336" y="12852"/>
                </a:cubicBezTo>
                <a:lnTo>
                  <a:pt x="16306" y="12794"/>
                </a:lnTo>
                <a:cubicBezTo>
                  <a:pt x="16248" y="12152"/>
                  <a:pt x="16394" y="11510"/>
                  <a:pt x="16744" y="10955"/>
                </a:cubicBezTo>
                <a:cubicBezTo>
                  <a:pt x="17153" y="10430"/>
                  <a:pt x="17620" y="9992"/>
                  <a:pt x="18116" y="9584"/>
                </a:cubicBezTo>
                <a:cubicBezTo>
                  <a:pt x="18729" y="9029"/>
                  <a:pt x="19371" y="8504"/>
                  <a:pt x="20042" y="8037"/>
                </a:cubicBezTo>
                <a:close/>
                <a:moveTo>
                  <a:pt x="15437" y="12994"/>
                </a:moveTo>
                <a:cubicBezTo>
                  <a:pt x="15494" y="12994"/>
                  <a:pt x="15550" y="12995"/>
                  <a:pt x="15606" y="12998"/>
                </a:cubicBezTo>
                <a:cubicBezTo>
                  <a:pt x="15635" y="13028"/>
                  <a:pt x="15664" y="13086"/>
                  <a:pt x="15694" y="13086"/>
                </a:cubicBezTo>
                <a:cubicBezTo>
                  <a:pt x="15752" y="14399"/>
                  <a:pt x="14380" y="15246"/>
                  <a:pt x="13213" y="15479"/>
                </a:cubicBezTo>
                <a:cubicBezTo>
                  <a:pt x="12611" y="15593"/>
                  <a:pt x="11991" y="15652"/>
                  <a:pt x="11368" y="15652"/>
                </a:cubicBezTo>
                <a:cubicBezTo>
                  <a:pt x="10873" y="15652"/>
                  <a:pt x="10376" y="15615"/>
                  <a:pt x="9886" y="15537"/>
                </a:cubicBezTo>
                <a:cubicBezTo>
                  <a:pt x="10790" y="15362"/>
                  <a:pt x="11666" y="15012"/>
                  <a:pt x="12425" y="14487"/>
                </a:cubicBezTo>
                <a:cubicBezTo>
                  <a:pt x="12892" y="14020"/>
                  <a:pt x="13388" y="13640"/>
                  <a:pt x="13972" y="13319"/>
                </a:cubicBezTo>
                <a:cubicBezTo>
                  <a:pt x="14418" y="13109"/>
                  <a:pt x="14934" y="12994"/>
                  <a:pt x="15437" y="12994"/>
                </a:cubicBezTo>
                <a:close/>
                <a:moveTo>
                  <a:pt x="9406" y="1"/>
                </a:moveTo>
                <a:cubicBezTo>
                  <a:pt x="9235" y="1"/>
                  <a:pt x="9108" y="181"/>
                  <a:pt x="9185" y="361"/>
                </a:cubicBezTo>
                <a:cubicBezTo>
                  <a:pt x="9856" y="1529"/>
                  <a:pt x="10236" y="2813"/>
                  <a:pt x="10323" y="4155"/>
                </a:cubicBezTo>
                <a:cubicBezTo>
                  <a:pt x="10353" y="4768"/>
                  <a:pt x="10440" y="5381"/>
                  <a:pt x="10615" y="5965"/>
                </a:cubicBezTo>
                <a:cubicBezTo>
                  <a:pt x="10148" y="5527"/>
                  <a:pt x="9652" y="5118"/>
                  <a:pt x="9156" y="4710"/>
                </a:cubicBezTo>
                <a:cubicBezTo>
                  <a:pt x="9360" y="2988"/>
                  <a:pt x="7638" y="1850"/>
                  <a:pt x="6238" y="1266"/>
                </a:cubicBezTo>
                <a:cubicBezTo>
                  <a:pt x="5333" y="857"/>
                  <a:pt x="4340" y="565"/>
                  <a:pt x="3348" y="449"/>
                </a:cubicBezTo>
                <a:cubicBezTo>
                  <a:pt x="3248" y="440"/>
                  <a:pt x="3148" y="436"/>
                  <a:pt x="3048" y="436"/>
                </a:cubicBezTo>
                <a:cubicBezTo>
                  <a:pt x="2260" y="436"/>
                  <a:pt x="1487" y="674"/>
                  <a:pt x="700" y="674"/>
                </a:cubicBezTo>
                <a:cubicBezTo>
                  <a:pt x="571" y="674"/>
                  <a:pt x="442" y="668"/>
                  <a:pt x="313" y="653"/>
                </a:cubicBezTo>
                <a:cubicBezTo>
                  <a:pt x="304" y="652"/>
                  <a:pt x="295" y="651"/>
                  <a:pt x="287" y="651"/>
                </a:cubicBezTo>
                <a:cubicBezTo>
                  <a:pt x="47" y="651"/>
                  <a:pt x="1" y="1035"/>
                  <a:pt x="255" y="1120"/>
                </a:cubicBezTo>
                <a:cubicBezTo>
                  <a:pt x="1772" y="1529"/>
                  <a:pt x="2764" y="2842"/>
                  <a:pt x="3961" y="3776"/>
                </a:cubicBezTo>
                <a:cubicBezTo>
                  <a:pt x="4632" y="4301"/>
                  <a:pt x="5420" y="4651"/>
                  <a:pt x="6238" y="4856"/>
                </a:cubicBezTo>
                <a:cubicBezTo>
                  <a:pt x="7142" y="5089"/>
                  <a:pt x="8076" y="4972"/>
                  <a:pt x="8981" y="5177"/>
                </a:cubicBezTo>
                <a:cubicBezTo>
                  <a:pt x="9681" y="5760"/>
                  <a:pt x="10353" y="6344"/>
                  <a:pt x="10995" y="6957"/>
                </a:cubicBezTo>
                <a:cubicBezTo>
                  <a:pt x="10204" y="6781"/>
                  <a:pt x="9391" y="6690"/>
                  <a:pt x="8577" y="6690"/>
                </a:cubicBezTo>
                <a:cubicBezTo>
                  <a:pt x="8040" y="6690"/>
                  <a:pt x="7501" y="6730"/>
                  <a:pt x="6967" y="6811"/>
                </a:cubicBezTo>
                <a:cubicBezTo>
                  <a:pt x="6325" y="6957"/>
                  <a:pt x="5712" y="7278"/>
                  <a:pt x="5245" y="7716"/>
                </a:cubicBezTo>
                <a:cubicBezTo>
                  <a:pt x="4603" y="8212"/>
                  <a:pt x="3874" y="8562"/>
                  <a:pt x="3086" y="8737"/>
                </a:cubicBezTo>
                <a:cubicBezTo>
                  <a:pt x="2852" y="8796"/>
                  <a:pt x="2852" y="9117"/>
                  <a:pt x="3086" y="9175"/>
                </a:cubicBezTo>
                <a:cubicBezTo>
                  <a:pt x="4137" y="9400"/>
                  <a:pt x="5236" y="9626"/>
                  <a:pt x="6330" y="9626"/>
                </a:cubicBezTo>
                <a:cubicBezTo>
                  <a:pt x="6937" y="9626"/>
                  <a:pt x="7541" y="9556"/>
                  <a:pt x="8135" y="9379"/>
                </a:cubicBezTo>
                <a:cubicBezTo>
                  <a:pt x="8923" y="9146"/>
                  <a:pt x="9623" y="8825"/>
                  <a:pt x="10411" y="8650"/>
                </a:cubicBezTo>
                <a:cubicBezTo>
                  <a:pt x="10995" y="8562"/>
                  <a:pt x="11462" y="8124"/>
                  <a:pt x="11578" y="7570"/>
                </a:cubicBezTo>
                <a:cubicBezTo>
                  <a:pt x="12133" y="8095"/>
                  <a:pt x="12629" y="8650"/>
                  <a:pt x="13125" y="9233"/>
                </a:cubicBezTo>
                <a:cubicBezTo>
                  <a:pt x="13125" y="9292"/>
                  <a:pt x="13154" y="9350"/>
                  <a:pt x="13213" y="9379"/>
                </a:cubicBezTo>
                <a:cubicBezTo>
                  <a:pt x="13242" y="9409"/>
                  <a:pt x="13300" y="9438"/>
                  <a:pt x="13359" y="9496"/>
                </a:cubicBezTo>
                <a:lnTo>
                  <a:pt x="13446" y="9613"/>
                </a:lnTo>
                <a:cubicBezTo>
                  <a:pt x="13300" y="9613"/>
                  <a:pt x="13154" y="9584"/>
                  <a:pt x="13008" y="9584"/>
                </a:cubicBezTo>
                <a:cubicBezTo>
                  <a:pt x="12752" y="9549"/>
                  <a:pt x="12496" y="9535"/>
                  <a:pt x="12233" y="9535"/>
                </a:cubicBezTo>
                <a:cubicBezTo>
                  <a:pt x="12048" y="9535"/>
                  <a:pt x="11859" y="9542"/>
                  <a:pt x="11666" y="9554"/>
                </a:cubicBezTo>
                <a:cubicBezTo>
                  <a:pt x="10936" y="9584"/>
                  <a:pt x="10236" y="9788"/>
                  <a:pt x="9565" y="10109"/>
                </a:cubicBezTo>
                <a:cubicBezTo>
                  <a:pt x="8222" y="10809"/>
                  <a:pt x="7142" y="11948"/>
                  <a:pt x="5654" y="12385"/>
                </a:cubicBezTo>
                <a:cubicBezTo>
                  <a:pt x="5450" y="12444"/>
                  <a:pt x="5420" y="12794"/>
                  <a:pt x="5654" y="12823"/>
                </a:cubicBezTo>
                <a:cubicBezTo>
                  <a:pt x="6631" y="13004"/>
                  <a:pt x="7642" y="13185"/>
                  <a:pt x="8645" y="13185"/>
                </a:cubicBezTo>
                <a:cubicBezTo>
                  <a:pt x="9260" y="13185"/>
                  <a:pt x="9871" y="13117"/>
                  <a:pt x="10469" y="12940"/>
                </a:cubicBezTo>
                <a:cubicBezTo>
                  <a:pt x="11929" y="12473"/>
                  <a:pt x="12892" y="11335"/>
                  <a:pt x="13884" y="10226"/>
                </a:cubicBezTo>
                <a:lnTo>
                  <a:pt x="13942" y="10226"/>
                </a:lnTo>
                <a:cubicBezTo>
                  <a:pt x="14497" y="10985"/>
                  <a:pt x="15051" y="11743"/>
                  <a:pt x="15548" y="12561"/>
                </a:cubicBezTo>
                <a:cubicBezTo>
                  <a:pt x="15510" y="12560"/>
                  <a:pt x="15472" y="12559"/>
                  <a:pt x="15435" y="12559"/>
                </a:cubicBezTo>
                <a:cubicBezTo>
                  <a:pt x="14426" y="12559"/>
                  <a:pt x="13476" y="12936"/>
                  <a:pt x="12717" y="13611"/>
                </a:cubicBezTo>
                <a:cubicBezTo>
                  <a:pt x="12191" y="14107"/>
                  <a:pt x="11549" y="14516"/>
                  <a:pt x="10849" y="14779"/>
                </a:cubicBezTo>
                <a:cubicBezTo>
                  <a:pt x="10178" y="14983"/>
                  <a:pt x="9477" y="15129"/>
                  <a:pt x="8806" y="15333"/>
                </a:cubicBezTo>
                <a:cubicBezTo>
                  <a:pt x="8572" y="15392"/>
                  <a:pt x="8572" y="15713"/>
                  <a:pt x="8806" y="15771"/>
                </a:cubicBezTo>
                <a:cubicBezTo>
                  <a:pt x="9531" y="15964"/>
                  <a:pt x="10277" y="16078"/>
                  <a:pt x="11042" y="16078"/>
                </a:cubicBezTo>
                <a:cubicBezTo>
                  <a:pt x="11200" y="16078"/>
                  <a:pt x="11360" y="16073"/>
                  <a:pt x="11520" y="16063"/>
                </a:cubicBezTo>
                <a:cubicBezTo>
                  <a:pt x="12308" y="16063"/>
                  <a:pt x="13125" y="15975"/>
                  <a:pt x="13913" y="15771"/>
                </a:cubicBezTo>
                <a:cubicBezTo>
                  <a:pt x="14993" y="15421"/>
                  <a:pt x="15956" y="14574"/>
                  <a:pt x="16131" y="13465"/>
                </a:cubicBezTo>
                <a:cubicBezTo>
                  <a:pt x="16452" y="14020"/>
                  <a:pt x="16744" y="14604"/>
                  <a:pt x="17036" y="15216"/>
                </a:cubicBezTo>
                <a:cubicBezTo>
                  <a:pt x="17072" y="15298"/>
                  <a:pt x="17136" y="15332"/>
                  <a:pt x="17204" y="15332"/>
                </a:cubicBezTo>
                <a:cubicBezTo>
                  <a:pt x="17356" y="15332"/>
                  <a:pt x="17525" y="15164"/>
                  <a:pt x="17445" y="14983"/>
                </a:cubicBezTo>
                <a:cubicBezTo>
                  <a:pt x="17182" y="14428"/>
                  <a:pt x="16890" y="13903"/>
                  <a:pt x="16627" y="13378"/>
                </a:cubicBezTo>
                <a:cubicBezTo>
                  <a:pt x="17649" y="13349"/>
                  <a:pt x="18583" y="12035"/>
                  <a:pt x="19079" y="11276"/>
                </a:cubicBezTo>
                <a:cubicBezTo>
                  <a:pt x="19488" y="10576"/>
                  <a:pt x="19809" y="9846"/>
                  <a:pt x="20071" y="9088"/>
                </a:cubicBezTo>
                <a:cubicBezTo>
                  <a:pt x="20334" y="8387"/>
                  <a:pt x="20626" y="7628"/>
                  <a:pt x="21326" y="7278"/>
                </a:cubicBezTo>
                <a:cubicBezTo>
                  <a:pt x="21555" y="7151"/>
                  <a:pt x="21408" y="6847"/>
                  <a:pt x="21193" y="6847"/>
                </a:cubicBezTo>
                <a:cubicBezTo>
                  <a:pt x="21161" y="6847"/>
                  <a:pt x="21127" y="6854"/>
                  <a:pt x="21093" y="6869"/>
                </a:cubicBezTo>
                <a:cubicBezTo>
                  <a:pt x="19779" y="7570"/>
                  <a:pt x="18612" y="8416"/>
                  <a:pt x="17561" y="9467"/>
                </a:cubicBezTo>
                <a:cubicBezTo>
                  <a:pt x="17007" y="9876"/>
                  <a:pt x="16540" y="10372"/>
                  <a:pt x="16160" y="10955"/>
                </a:cubicBezTo>
                <a:cubicBezTo>
                  <a:pt x="15985" y="11306"/>
                  <a:pt x="15869" y="11685"/>
                  <a:pt x="15839" y="12094"/>
                </a:cubicBezTo>
                <a:cubicBezTo>
                  <a:pt x="15314" y="11247"/>
                  <a:pt x="14760" y="10459"/>
                  <a:pt x="14147" y="9700"/>
                </a:cubicBezTo>
                <a:cubicBezTo>
                  <a:pt x="14526" y="9671"/>
                  <a:pt x="14906" y="9554"/>
                  <a:pt x="15256" y="9379"/>
                </a:cubicBezTo>
                <a:cubicBezTo>
                  <a:pt x="16015" y="9000"/>
                  <a:pt x="16598" y="8329"/>
                  <a:pt x="16861" y="7512"/>
                </a:cubicBezTo>
                <a:cubicBezTo>
                  <a:pt x="17065" y="6986"/>
                  <a:pt x="17240" y="6490"/>
                  <a:pt x="17415" y="5965"/>
                </a:cubicBezTo>
                <a:cubicBezTo>
                  <a:pt x="17591" y="5585"/>
                  <a:pt x="17591" y="5148"/>
                  <a:pt x="17474" y="4739"/>
                </a:cubicBezTo>
                <a:cubicBezTo>
                  <a:pt x="17270" y="4359"/>
                  <a:pt x="17007" y="4009"/>
                  <a:pt x="16715" y="3717"/>
                </a:cubicBezTo>
                <a:cubicBezTo>
                  <a:pt x="16394" y="3338"/>
                  <a:pt x="16015" y="3017"/>
                  <a:pt x="15664" y="2725"/>
                </a:cubicBezTo>
                <a:cubicBezTo>
                  <a:pt x="15618" y="2697"/>
                  <a:pt x="15568" y="2684"/>
                  <a:pt x="15521" y="2684"/>
                </a:cubicBezTo>
                <a:cubicBezTo>
                  <a:pt x="15421" y="2684"/>
                  <a:pt x="15334" y="2743"/>
                  <a:pt x="15314" y="2842"/>
                </a:cubicBezTo>
                <a:cubicBezTo>
                  <a:pt x="14935" y="3980"/>
                  <a:pt x="15518" y="5264"/>
                  <a:pt x="14876" y="6344"/>
                </a:cubicBezTo>
                <a:cubicBezTo>
                  <a:pt x="14380" y="7161"/>
                  <a:pt x="13534" y="7803"/>
                  <a:pt x="13359" y="8737"/>
                </a:cubicBezTo>
                <a:cubicBezTo>
                  <a:pt x="12950" y="8241"/>
                  <a:pt x="12512" y="7774"/>
                  <a:pt x="12045" y="7307"/>
                </a:cubicBezTo>
                <a:cubicBezTo>
                  <a:pt x="12045" y="7307"/>
                  <a:pt x="12075" y="7307"/>
                  <a:pt x="12075" y="7278"/>
                </a:cubicBezTo>
                <a:cubicBezTo>
                  <a:pt x="12250" y="6869"/>
                  <a:pt x="12658" y="6753"/>
                  <a:pt x="12892" y="6373"/>
                </a:cubicBezTo>
                <a:cubicBezTo>
                  <a:pt x="13067" y="6052"/>
                  <a:pt x="13184" y="5702"/>
                  <a:pt x="13242" y="5352"/>
                </a:cubicBezTo>
                <a:cubicBezTo>
                  <a:pt x="13388" y="4593"/>
                  <a:pt x="13300" y="3805"/>
                  <a:pt x="12979" y="3134"/>
                </a:cubicBezTo>
                <a:cubicBezTo>
                  <a:pt x="12600" y="2375"/>
                  <a:pt x="12075" y="1704"/>
                  <a:pt x="11403" y="1178"/>
                </a:cubicBezTo>
                <a:cubicBezTo>
                  <a:pt x="10849" y="653"/>
                  <a:pt x="10236" y="157"/>
                  <a:pt x="9477" y="11"/>
                </a:cubicBezTo>
                <a:cubicBezTo>
                  <a:pt x="9453" y="4"/>
                  <a:pt x="9429" y="1"/>
                  <a:pt x="9406" y="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grpSp>
        <p:nvGrpSpPr>
          <p:cNvPr id="44" name="Google Shape;52;p2">
            <a:extLst>
              <a:ext uri="{FF2B5EF4-FFF2-40B4-BE49-F238E27FC236}">
                <a16:creationId xmlns:a16="http://schemas.microsoft.com/office/drawing/2014/main" id="{323FCFAB-8B8B-E244-622D-23CFCA9DD0EB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-858044" y="4504531"/>
            <a:ext cx="2309813" cy="946151"/>
            <a:chOff x="6928067" y="2555588"/>
            <a:chExt cx="1830919" cy="1000190"/>
          </a:xfrm>
        </p:grpSpPr>
        <p:sp>
          <p:nvSpPr>
            <p:cNvPr id="45" name="Google Shape;53;p2">
              <a:extLst>
                <a:ext uri="{FF2B5EF4-FFF2-40B4-BE49-F238E27FC236}">
                  <a16:creationId xmlns:a16="http://schemas.microsoft.com/office/drawing/2014/main" id="{CDF4601B-550A-F9AB-2EBF-C1F08E96871B}"/>
                </a:ext>
              </a:extLst>
            </p:cNvPr>
            <p:cNvSpPr>
              <a:spLocks/>
            </p:cNvSpPr>
            <p:nvPr/>
          </p:nvSpPr>
          <p:spPr bwMode="auto">
            <a:xfrm>
              <a:off x="6928067" y="2555588"/>
              <a:ext cx="1830919" cy="1000190"/>
            </a:xfrm>
            <a:custGeom>
              <a:avLst/>
              <a:gdLst>
                <a:gd name="T0" fmla="*/ 13723014 w 29593"/>
                <a:gd name="T1" fmla="*/ 0 h 16166"/>
                <a:gd name="T2" fmla="*/ 1006749 w 29593"/>
                <a:gd name="T3" fmla="*/ 918707 h 16166"/>
                <a:gd name="T4" fmla="*/ 336882 w 29593"/>
                <a:gd name="T5" fmla="*/ 2258440 h 16166"/>
                <a:gd name="T6" fmla="*/ 30052797 w 29593"/>
                <a:gd name="T7" fmla="*/ 37563117 h 16166"/>
                <a:gd name="T8" fmla="*/ 72393163 w 29593"/>
                <a:gd name="T9" fmla="*/ 56220255 h 16166"/>
                <a:gd name="T10" fmla="*/ 94016976 w 29593"/>
                <a:gd name="T11" fmla="*/ 57946675 h 16166"/>
                <a:gd name="T12" fmla="*/ 100995232 w 29593"/>
                <a:gd name="T13" fmla="*/ 57782039 h 16166"/>
                <a:gd name="T14" fmla="*/ 104459519 w 29593"/>
                <a:gd name="T15" fmla="*/ 59236664 h 16166"/>
                <a:gd name="T16" fmla="*/ 112054062 w 29593"/>
                <a:gd name="T17" fmla="*/ 61805196 h 16166"/>
                <a:gd name="T18" fmla="*/ 112375600 w 29593"/>
                <a:gd name="T19" fmla="*/ 61881729 h 16166"/>
                <a:gd name="T20" fmla="*/ 112390882 w 29593"/>
                <a:gd name="T21" fmla="*/ 60128582 h 16166"/>
                <a:gd name="T22" fmla="*/ 105910247 w 29593"/>
                <a:gd name="T23" fmla="*/ 57896870 h 16166"/>
                <a:gd name="T24" fmla="*/ 102671847 w 29593"/>
                <a:gd name="T25" fmla="*/ 56779127 h 16166"/>
                <a:gd name="T26" fmla="*/ 101776155 w 29593"/>
                <a:gd name="T27" fmla="*/ 55994430 h 16166"/>
                <a:gd name="T28" fmla="*/ 101443109 w 29593"/>
                <a:gd name="T29" fmla="*/ 55994430 h 16166"/>
                <a:gd name="T30" fmla="*/ 99766494 w 29593"/>
                <a:gd name="T31" fmla="*/ 53873775 h 16166"/>
                <a:gd name="T32" fmla="*/ 92279110 w 29593"/>
                <a:gd name="T33" fmla="*/ 43706868 h 16166"/>
                <a:gd name="T34" fmla="*/ 74069840 w 29593"/>
                <a:gd name="T35" fmla="*/ 25608601 h 16166"/>
                <a:gd name="T36" fmla="*/ 53850846 w 29593"/>
                <a:gd name="T37" fmla="*/ 11196609 h 16166"/>
                <a:gd name="T38" fmla="*/ 29046110 w 29593"/>
                <a:gd name="T39" fmla="*/ 1366584 h 16166"/>
                <a:gd name="T40" fmla="*/ 13723014 w 29593"/>
                <a:gd name="T41" fmla="*/ 0 h 1616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9593" h="16166" extrusionOk="0">
                  <a:moveTo>
                    <a:pt x="3585" y="0"/>
                  </a:moveTo>
                  <a:cubicBezTo>
                    <a:pt x="2473" y="0"/>
                    <a:pt x="1362" y="81"/>
                    <a:pt x="263" y="240"/>
                  </a:cubicBezTo>
                  <a:cubicBezTo>
                    <a:pt x="88" y="269"/>
                    <a:pt x="0" y="444"/>
                    <a:pt x="88" y="590"/>
                  </a:cubicBezTo>
                  <a:cubicBezTo>
                    <a:pt x="1927" y="4238"/>
                    <a:pt x="4582" y="7390"/>
                    <a:pt x="7851" y="9813"/>
                  </a:cubicBezTo>
                  <a:cubicBezTo>
                    <a:pt x="11120" y="12235"/>
                    <a:pt x="14914" y="13928"/>
                    <a:pt x="18912" y="14687"/>
                  </a:cubicBezTo>
                  <a:cubicBezTo>
                    <a:pt x="20791" y="14996"/>
                    <a:pt x="22670" y="15138"/>
                    <a:pt x="24561" y="15138"/>
                  </a:cubicBezTo>
                  <a:cubicBezTo>
                    <a:pt x="25167" y="15138"/>
                    <a:pt x="25775" y="15124"/>
                    <a:pt x="26384" y="15095"/>
                  </a:cubicBezTo>
                  <a:cubicBezTo>
                    <a:pt x="26676" y="15241"/>
                    <a:pt x="26967" y="15387"/>
                    <a:pt x="27289" y="15475"/>
                  </a:cubicBezTo>
                  <a:lnTo>
                    <a:pt x="29273" y="16146"/>
                  </a:lnTo>
                  <a:cubicBezTo>
                    <a:pt x="29304" y="16160"/>
                    <a:pt x="29332" y="16166"/>
                    <a:pt x="29357" y="16166"/>
                  </a:cubicBezTo>
                  <a:cubicBezTo>
                    <a:pt x="29551" y="16166"/>
                    <a:pt x="29593" y="15811"/>
                    <a:pt x="29361" y="15708"/>
                  </a:cubicBezTo>
                  <a:lnTo>
                    <a:pt x="27668" y="15125"/>
                  </a:lnTo>
                  <a:cubicBezTo>
                    <a:pt x="27376" y="15037"/>
                    <a:pt x="27084" y="14949"/>
                    <a:pt x="26822" y="14833"/>
                  </a:cubicBezTo>
                  <a:cubicBezTo>
                    <a:pt x="26792" y="14716"/>
                    <a:pt x="26705" y="14628"/>
                    <a:pt x="26588" y="14628"/>
                  </a:cubicBezTo>
                  <a:lnTo>
                    <a:pt x="26501" y="14628"/>
                  </a:lnTo>
                  <a:cubicBezTo>
                    <a:pt x="26325" y="14453"/>
                    <a:pt x="26179" y="14278"/>
                    <a:pt x="26063" y="14074"/>
                  </a:cubicBezTo>
                  <a:cubicBezTo>
                    <a:pt x="25450" y="13140"/>
                    <a:pt x="24779" y="12264"/>
                    <a:pt x="24107" y="11418"/>
                  </a:cubicBezTo>
                  <a:cubicBezTo>
                    <a:pt x="22677" y="9696"/>
                    <a:pt x="21072" y="8120"/>
                    <a:pt x="19350" y="6690"/>
                  </a:cubicBezTo>
                  <a:cubicBezTo>
                    <a:pt x="17687" y="5289"/>
                    <a:pt x="15935" y="4034"/>
                    <a:pt x="14068" y="2925"/>
                  </a:cubicBezTo>
                  <a:cubicBezTo>
                    <a:pt x="12054" y="1699"/>
                    <a:pt x="9865" y="853"/>
                    <a:pt x="7588" y="357"/>
                  </a:cubicBezTo>
                  <a:cubicBezTo>
                    <a:pt x="6265" y="118"/>
                    <a:pt x="4924" y="0"/>
                    <a:pt x="3585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grpSp>
          <p:nvGrpSpPr>
            <p:cNvPr id="46" name="Google Shape;54;p2">
              <a:extLst>
                <a:ext uri="{FF2B5EF4-FFF2-40B4-BE49-F238E27FC236}">
                  <a16:creationId xmlns:a16="http://schemas.microsoft.com/office/drawing/2014/main" id="{A6984D39-28D1-F287-87BB-67230D5BCAF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24316" y="2726160"/>
              <a:ext cx="1447758" cy="751473"/>
              <a:chOff x="7124316" y="2726160"/>
              <a:chExt cx="1447758" cy="751473"/>
            </a:xfrm>
          </p:grpSpPr>
          <p:sp>
            <p:nvSpPr>
              <p:cNvPr id="47" name="Google Shape;55;p2">
                <a:extLst>
                  <a:ext uri="{FF2B5EF4-FFF2-40B4-BE49-F238E27FC236}">
                    <a16:creationId xmlns:a16="http://schemas.microsoft.com/office/drawing/2014/main" id="{D4C6F5AC-1167-7720-D700-868EDBC95C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4316" y="2726160"/>
                <a:ext cx="1447758" cy="751473"/>
              </a:xfrm>
              <a:custGeom>
                <a:avLst/>
                <a:gdLst>
                  <a:gd name="T0" fmla="*/ 593333 w 23400"/>
                  <a:gd name="T1" fmla="*/ 3836 h 12146"/>
                  <a:gd name="T2" fmla="*/ 371282 w 23400"/>
                  <a:gd name="T3" fmla="*/ 754072 h 12146"/>
                  <a:gd name="T4" fmla="*/ 88742121 w 23400"/>
                  <a:gd name="T5" fmla="*/ 46447726 h 12146"/>
                  <a:gd name="T6" fmla="*/ 88925875 w 23400"/>
                  <a:gd name="T7" fmla="*/ 46493633 h 12146"/>
                  <a:gd name="T8" fmla="*/ 89186162 w 23400"/>
                  <a:gd name="T9" fmla="*/ 45777797 h 12146"/>
                  <a:gd name="T10" fmla="*/ 819159 w 23400"/>
                  <a:gd name="T11" fmla="*/ 84205 h 12146"/>
                  <a:gd name="T12" fmla="*/ 593333 w 23400"/>
                  <a:gd name="T13" fmla="*/ 3836 h 1214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3400" h="12146" extrusionOk="0">
                    <a:moveTo>
                      <a:pt x="155" y="1"/>
                    </a:moveTo>
                    <a:cubicBezTo>
                      <a:pt x="64" y="1"/>
                      <a:pt x="0" y="149"/>
                      <a:pt x="97" y="197"/>
                    </a:cubicBezTo>
                    <a:cubicBezTo>
                      <a:pt x="7452" y="4809"/>
                      <a:pt x="15157" y="8807"/>
                      <a:pt x="23183" y="12134"/>
                    </a:cubicBezTo>
                    <a:cubicBezTo>
                      <a:pt x="23199" y="12142"/>
                      <a:pt x="23215" y="12146"/>
                      <a:pt x="23231" y="12146"/>
                    </a:cubicBezTo>
                    <a:cubicBezTo>
                      <a:pt x="23327" y="12146"/>
                      <a:pt x="23400" y="12009"/>
                      <a:pt x="23299" y="11959"/>
                    </a:cubicBezTo>
                    <a:cubicBezTo>
                      <a:pt x="15273" y="8632"/>
                      <a:pt x="7539" y="4633"/>
                      <a:pt x="214" y="22"/>
                    </a:cubicBezTo>
                    <a:cubicBezTo>
                      <a:pt x="194" y="7"/>
                      <a:pt x="174" y="1"/>
                      <a:pt x="155" y="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endParaRPr lang="en-US"/>
              </a:p>
            </p:txBody>
          </p:sp>
          <p:sp>
            <p:nvSpPr>
              <p:cNvPr id="48" name="Google Shape;56;p2">
                <a:extLst>
                  <a:ext uri="{FF2B5EF4-FFF2-40B4-BE49-F238E27FC236}">
                    <a16:creationId xmlns:a16="http://schemas.microsoft.com/office/drawing/2014/main" id="{CC91E993-671D-DC76-AF62-E2E882F7B2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95699" y="2991702"/>
                <a:ext cx="275012" cy="309907"/>
              </a:xfrm>
              <a:custGeom>
                <a:avLst/>
                <a:gdLst>
                  <a:gd name="T0" fmla="*/ 551200 w 4445"/>
                  <a:gd name="T1" fmla="*/ 0 h 5009"/>
                  <a:gd name="T2" fmla="*/ 237333 w 4445"/>
                  <a:gd name="T3" fmla="*/ 524410 h 5009"/>
                  <a:gd name="T4" fmla="*/ 16100112 w 4445"/>
                  <a:gd name="T5" fmla="*/ 19070634 h 5009"/>
                  <a:gd name="T6" fmla="*/ 16391025 w 4445"/>
                  <a:gd name="T7" fmla="*/ 19173957 h 5009"/>
                  <a:gd name="T8" fmla="*/ 16658983 w 4445"/>
                  <a:gd name="T9" fmla="*/ 18400705 h 5009"/>
                  <a:gd name="T10" fmla="*/ 907199 w 4445"/>
                  <a:gd name="T11" fmla="*/ 191426 h 5009"/>
                  <a:gd name="T12" fmla="*/ 551200 w 4445"/>
                  <a:gd name="T13" fmla="*/ 0 h 50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445" h="5009" extrusionOk="0">
                    <a:moveTo>
                      <a:pt x="144" y="0"/>
                    </a:moveTo>
                    <a:cubicBezTo>
                      <a:pt x="68" y="0"/>
                      <a:pt x="1" y="76"/>
                      <a:pt x="62" y="137"/>
                    </a:cubicBezTo>
                    <a:cubicBezTo>
                      <a:pt x="1288" y="1888"/>
                      <a:pt x="2689" y="3493"/>
                      <a:pt x="4206" y="4982"/>
                    </a:cubicBezTo>
                    <a:cubicBezTo>
                      <a:pt x="4231" y="5001"/>
                      <a:pt x="4257" y="5009"/>
                      <a:pt x="4282" y="5009"/>
                    </a:cubicBezTo>
                    <a:cubicBezTo>
                      <a:pt x="4373" y="5009"/>
                      <a:pt x="4444" y="4899"/>
                      <a:pt x="4352" y="4807"/>
                    </a:cubicBezTo>
                    <a:cubicBezTo>
                      <a:pt x="2835" y="3348"/>
                      <a:pt x="1463" y="1742"/>
                      <a:pt x="237" y="50"/>
                    </a:cubicBezTo>
                    <a:cubicBezTo>
                      <a:pt x="211" y="14"/>
                      <a:pt x="176" y="0"/>
                      <a:pt x="144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endParaRPr lang="en-US"/>
              </a:p>
            </p:txBody>
          </p:sp>
          <p:sp>
            <p:nvSpPr>
              <p:cNvPr id="49" name="Google Shape;57;p2">
                <a:extLst>
                  <a:ext uri="{FF2B5EF4-FFF2-40B4-BE49-F238E27FC236}">
                    <a16:creationId xmlns:a16="http://schemas.microsoft.com/office/drawing/2014/main" id="{CEB00D2F-FECD-02E0-02E5-7683569CEB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88249" y="2757033"/>
                <a:ext cx="153994" cy="215555"/>
              </a:xfrm>
              <a:custGeom>
                <a:avLst/>
                <a:gdLst>
                  <a:gd name="T0" fmla="*/ 612449 w 2489"/>
                  <a:gd name="T1" fmla="*/ 0 h 3484"/>
                  <a:gd name="T2" fmla="*/ 241169 w 2489"/>
                  <a:gd name="T3" fmla="*/ 631631 h 3484"/>
                  <a:gd name="T4" fmla="*/ 8620385 w 2489"/>
                  <a:gd name="T5" fmla="*/ 13145019 h 3484"/>
                  <a:gd name="T6" fmla="*/ 8976384 w 2489"/>
                  <a:gd name="T7" fmla="*/ 13332547 h 3484"/>
                  <a:gd name="T8" fmla="*/ 9290250 w 2489"/>
                  <a:gd name="T9" fmla="*/ 12808137 h 3484"/>
                  <a:gd name="T10" fmla="*/ 911033 w 2489"/>
                  <a:gd name="T11" fmla="*/ 183754 h 3484"/>
                  <a:gd name="T12" fmla="*/ 612449 w 2489"/>
                  <a:gd name="T13" fmla="*/ 0 h 34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489" h="3484" extrusionOk="0">
                    <a:moveTo>
                      <a:pt x="160" y="0"/>
                    </a:moveTo>
                    <a:cubicBezTo>
                      <a:pt x="85" y="0"/>
                      <a:pt x="1" y="83"/>
                      <a:pt x="63" y="165"/>
                    </a:cubicBezTo>
                    <a:lnTo>
                      <a:pt x="2252" y="3434"/>
                    </a:lnTo>
                    <a:cubicBezTo>
                      <a:pt x="2278" y="3469"/>
                      <a:pt x="2312" y="3483"/>
                      <a:pt x="2345" y="3483"/>
                    </a:cubicBezTo>
                    <a:cubicBezTo>
                      <a:pt x="2421" y="3483"/>
                      <a:pt x="2488" y="3408"/>
                      <a:pt x="2427" y="3346"/>
                    </a:cubicBezTo>
                    <a:lnTo>
                      <a:pt x="238" y="48"/>
                    </a:lnTo>
                    <a:cubicBezTo>
                      <a:pt x="221" y="14"/>
                      <a:pt x="191" y="0"/>
                      <a:pt x="16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endParaRPr lang="en-US"/>
              </a:p>
            </p:txBody>
          </p:sp>
          <p:sp>
            <p:nvSpPr>
              <p:cNvPr id="50" name="Google Shape;58;p2">
                <a:extLst>
                  <a:ext uri="{FF2B5EF4-FFF2-40B4-BE49-F238E27FC236}">
                    <a16:creationId xmlns:a16="http://schemas.microsoft.com/office/drawing/2014/main" id="{6C73B7CD-EF88-2E82-4D23-0728BDF029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33869" y="2868892"/>
                <a:ext cx="152633" cy="235477"/>
              </a:xfrm>
              <a:custGeom>
                <a:avLst/>
                <a:gdLst>
                  <a:gd name="T0" fmla="*/ 551199 w 2467"/>
                  <a:gd name="T1" fmla="*/ 3836 h 3806"/>
                  <a:gd name="T2" fmla="*/ 237333 w 2467"/>
                  <a:gd name="T3" fmla="*/ 528246 h 3806"/>
                  <a:gd name="T4" fmla="*/ 8616557 w 2467"/>
                  <a:gd name="T5" fmla="*/ 14381359 h 3806"/>
                  <a:gd name="T6" fmla="*/ 8903633 w 2467"/>
                  <a:gd name="T7" fmla="*/ 14568948 h 3806"/>
                  <a:gd name="T8" fmla="*/ 9286422 w 2467"/>
                  <a:gd name="T9" fmla="*/ 14044539 h 3806"/>
                  <a:gd name="T10" fmla="*/ 907198 w 2467"/>
                  <a:gd name="T11" fmla="*/ 191364 h 3806"/>
                  <a:gd name="T12" fmla="*/ 551199 w 2467"/>
                  <a:gd name="T13" fmla="*/ 3836 h 380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467" h="3806" extrusionOk="0">
                    <a:moveTo>
                      <a:pt x="144" y="1"/>
                    </a:moveTo>
                    <a:cubicBezTo>
                      <a:pt x="68" y="1"/>
                      <a:pt x="1" y="76"/>
                      <a:pt x="62" y="138"/>
                    </a:cubicBezTo>
                    <a:cubicBezTo>
                      <a:pt x="821" y="1334"/>
                      <a:pt x="1551" y="2531"/>
                      <a:pt x="2251" y="3757"/>
                    </a:cubicBezTo>
                    <a:cubicBezTo>
                      <a:pt x="2269" y="3792"/>
                      <a:pt x="2297" y="3806"/>
                      <a:pt x="2326" y="3806"/>
                    </a:cubicBezTo>
                    <a:cubicBezTo>
                      <a:pt x="2394" y="3806"/>
                      <a:pt x="2467" y="3730"/>
                      <a:pt x="2426" y="3669"/>
                    </a:cubicBezTo>
                    <a:cubicBezTo>
                      <a:pt x="1726" y="2414"/>
                      <a:pt x="996" y="1217"/>
                      <a:pt x="237" y="50"/>
                    </a:cubicBezTo>
                    <a:cubicBezTo>
                      <a:pt x="211" y="15"/>
                      <a:pt x="177" y="1"/>
                      <a:pt x="144" y="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endParaRPr lang="en-US"/>
              </a:p>
            </p:txBody>
          </p:sp>
          <p:sp>
            <p:nvSpPr>
              <p:cNvPr id="51" name="Google Shape;59;p2">
                <a:extLst>
                  <a:ext uri="{FF2B5EF4-FFF2-40B4-BE49-F238E27FC236}">
                    <a16:creationId xmlns:a16="http://schemas.microsoft.com/office/drawing/2014/main" id="{21E09999-D842-ACB5-82FD-C58A5501E5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69264" y="3259348"/>
                <a:ext cx="138218" cy="158573"/>
              </a:xfrm>
              <a:custGeom>
                <a:avLst/>
                <a:gdLst>
                  <a:gd name="T0" fmla="*/ 520576 w 2234"/>
                  <a:gd name="T1" fmla="*/ 0 h 2563"/>
                  <a:gd name="T2" fmla="*/ 248842 w 2234"/>
                  <a:gd name="T3" fmla="*/ 723447 h 2563"/>
                  <a:gd name="T4" fmla="*/ 7736248 w 2234"/>
                  <a:gd name="T5" fmla="*/ 9661631 h 2563"/>
                  <a:gd name="T6" fmla="*/ 7996536 w 2234"/>
                  <a:gd name="T7" fmla="*/ 9810923 h 2563"/>
                  <a:gd name="T8" fmla="*/ 8295122 w 2234"/>
                  <a:gd name="T9" fmla="*/ 9102758 h 2563"/>
                  <a:gd name="T10" fmla="*/ 807715 w 2234"/>
                  <a:gd name="T11" fmla="*/ 164574 h 2563"/>
                  <a:gd name="T12" fmla="*/ 520576 w 2234"/>
                  <a:gd name="T13" fmla="*/ 0 h 256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234" h="2563" extrusionOk="0">
                    <a:moveTo>
                      <a:pt x="136" y="0"/>
                    </a:moveTo>
                    <a:cubicBezTo>
                      <a:pt x="64" y="0"/>
                      <a:pt x="0" y="102"/>
                      <a:pt x="65" y="189"/>
                    </a:cubicBezTo>
                    <a:lnTo>
                      <a:pt x="2021" y="2524"/>
                    </a:lnTo>
                    <a:cubicBezTo>
                      <a:pt x="2041" y="2551"/>
                      <a:pt x="2065" y="2563"/>
                      <a:pt x="2089" y="2563"/>
                    </a:cubicBezTo>
                    <a:cubicBezTo>
                      <a:pt x="2164" y="2563"/>
                      <a:pt x="2234" y="2445"/>
                      <a:pt x="2167" y="2378"/>
                    </a:cubicBezTo>
                    <a:lnTo>
                      <a:pt x="211" y="43"/>
                    </a:lnTo>
                    <a:cubicBezTo>
                      <a:pt x="188" y="13"/>
                      <a:pt x="162" y="0"/>
                      <a:pt x="136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endParaRPr lang="en-US"/>
              </a:p>
            </p:txBody>
          </p:sp>
          <p:sp>
            <p:nvSpPr>
              <p:cNvPr id="52" name="Google Shape;60;p2">
                <a:extLst>
                  <a:ext uri="{FF2B5EF4-FFF2-40B4-BE49-F238E27FC236}">
                    <a16:creationId xmlns:a16="http://schemas.microsoft.com/office/drawing/2014/main" id="{EE83474C-F42E-4044-5462-76108250DF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37995" y="3189127"/>
                <a:ext cx="214627" cy="88103"/>
              </a:xfrm>
              <a:custGeom>
                <a:avLst/>
                <a:gdLst>
                  <a:gd name="T0" fmla="*/ 12754561 w 3469"/>
                  <a:gd name="T1" fmla="*/ 0 h 1424"/>
                  <a:gd name="T2" fmla="*/ 12563135 w 3469"/>
                  <a:gd name="T3" fmla="*/ 42134 h 1424"/>
                  <a:gd name="T4" fmla="*/ 386626 w 3469"/>
                  <a:gd name="T5" fmla="*/ 4731267 h 1424"/>
                  <a:gd name="T6" fmla="*/ 650749 w 3469"/>
                  <a:gd name="T7" fmla="*/ 5447104 h 1424"/>
                  <a:gd name="T8" fmla="*/ 834502 w 3469"/>
                  <a:gd name="T9" fmla="*/ 5401196 h 1424"/>
                  <a:gd name="T10" fmla="*/ 12789022 w 3469"/>
                  <a:gd name="T11" fmla="*/ 822996 h 1424"/>
                  <a:gd name="T12" fmla="*/ 12754561 w 3469"/>
                  <a:gd name="T13" fmla="*/ 0 h 14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469" h="1424" extrusionOk="0">
                    <a:moveTo>
                      <a:pt x="3332" y="0"/>
                    </a:moveTo>
                    <a:cubicBezTo>
                      <a:pt x="3317" y="0"/>
                      <a:pt x="3300" y="3"/>
                      <a:pt x="3282" y="11"/>
                    </a:cubicBezTo>
                    <a:cubicBezTo>
                      <a:pt x="2202" y="332"/>
                      <a:pt x="1152" y="740"/>
                      <a:pt x="101" y="1236"/>
                    </a:cubicBezTo>
                    <a:cubicBezTo>
                      <a:pt x="1" y="1287"/>
                      <a:pt x="73" y="1423"/>
                      <a:pt x="170" y="1423"/>
                    </a:cubicBezTo>
                    <a:cubicBezTo>
                      <a:pt x="185" y="1423"/>
                      <a:pt x="201" y="1420"/>
                      <a:pt x="218" y="1411"/>
                    </a:cubicBezTo>
                    <a:cubicBezTo>
                      <a:pt x="1239" y="945"/>
                      <a:pt x="2290" y="536"/>
                      <a:pt x="3341" y="215"/>
                    </a:cubicBezTo>
                    <a:cubicBezTo>
                      <a:pt x="3469" y="164"/>
                      <a:pt x="3439" y="0"/>
                      <a:pt x="333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endParaRPr lang="en-US"/>
              </a:p>
            </p:txBody>
          </p:sp>
          <p:sp>
            <p:nvSpPr>
              <p:cNvPr id="53" name="Google Shape;61;p2">
                <a:extLst>
                  <a:ext uri="{FF2B5EF4-FFF2-40B4-BE49-F238E27FC236}">
                    <a16:creationId xmlns:a16="http://schemas.microsoft.com/office/drawing/2014/main" id="{87EFD14D-0779-1240-E164-31EE8832C4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47396" y="3017564"/>
                <a:ext cx="192849" cy="77214"/>
              </a:xfrm>
              <a:custGeom>
                <a:avLst/>
                <a:gdLst>
                  <a:gd name="T0" fmla="*/ 11407170 w 3117"/>
                  <a:gd name="T1" fmla="*/ 3836 h 1248"/>
                  <a:gd name="T2" fmla="*/ 11215744 w 3117"/>
                  <a:gd name="T3" fmla="*/ 42134 h 1248"/>
                  <a:gd name="T4" fmla="*/ 489949 w 3117"/>
                  <a:gd name="T5" fmla="*/ 3950412 h 1248"/>
                  <a:gd name="T6" fmla="*/ 555036 w 3117"/>
                  <a:gd name="T7" fmla="*/ 4773409 h 1248"/>
                  <a:gd name="T8" fmla="*/ 715837 w 3117"/>
                  <a:gd name="T9" fmla="*/ 4735111 h 1248"/>
                  <a:gd name="T10" fmla="*/ 11441632 w 3117"/>
                  <a:gd name="T11" fmla="*/ 822997 h 1248"/>
                  <a:gd name="T12" fmla="*/ 11407170 w 3117"/>
                  <a:gd name="T13" fmla="*/ 3836 h 12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17" h="1248" extrusionOk="0">
                    <a:moveTo>
                      <a:pt x="2980" y="1"/>
                    </a:moveTo>
                    <a:cubicBezTo>
                      <a:pt x="2965" y="1"/>
                      <a:pt x="2948" y="4"/>
                      <a:pt x="2930" y="11"/>
                    </a:cubicBezTo>
                    <a:lnTo>
                      <a:pt x="128" y="1032"/>
                    </a:lnTo>
                    <a:cubicBezTo>
                      <a:pt x="0" y="1084"/>
                      <a:pt x="52" y="1247"/>
                      <a:pt x="145" y="1247"/>
                    </a:cubicBezTo>
                    <a:cubicBezTo>
                      <a:pt x="159" y="1247"/>
                      <a:pt x="172" y="1244"/>
                      <a:pt x="187" y="1237"/>
                    </a:cubicBezTo>
                    <a:lnTo>
                      <a:pt x="2989" y="215"/>
                    </a:lnTo>
                    <a:cubicBezTo>
                      <a:pt x="3117" y="164"/>
                      <a:pt x="3087" y="1"/>
                      <a:pt x="2980" y="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endParaRPr lang="en-US"/>
              </a:p>
            </p:txBody>
          </p:sp>
          <p:sp>
            <p:nvSpPr>
              <p:cNvPr id="54" name="Google Shape;62;p2">
                <a:extLst>
                  <a:ext uri="{FF2B5EF4-FFF2-40B4-BE49-F238E27FC236}">
                    <a16:creationId xmlns:a16="http://schemas.microsoft.com/office/drawing/2014/main" id="{0339F4C8-1E78-DF77-F7CB-3033A5B8AB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3153" y="2842907"/>
                <a:ext cx="154242" cy="43742"/>
              </a:xfrm>
              <a:custGeom>
                <a:avLst/>
                <a:gdLst>
                  <a:gd name="T0" fmla="*/ 8903717 w 2493"/>
                  <a:gd name="T1" fmla="*/ 0 h 707"/>
                  <a:gd name="T2" fmla="*/ 8796496 w 2493"/>
                  <a:gd name="T3" fmla="*/ 11508 h 707"/>
                  <a:gd name="T4" fmla="*/ 417252 w 2493"/>
                  <a:gd name="T5" fmla="*/ 1910109 h 707"/>
                  <a:gd name="T6" fmla="*/ 555036 w 2493"/>
                  <a:gd name="T7" fmla="*/ 2702476 h 707"/>
                  <a:gd name="T8" fmla="*/ 643077 w 2493"/>
                  <a:gd name="T9" fmla="*/ 2691030 h 707"/>
                  <a:gd name="T10" fmla="*/ 9018548 w 2493"/>
                  <a:gd name="T11" fmla="*/ 792367 h 707"/>
                  <a:gd name="T12" fmla="*/ 8903717 w 2493"/>
                  <a:gd name="T13" fmla="*/ 0 h 70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493" h="707" extrusionOk="0">
                    <a:moveTo>
                      <a:pt x="2326" y="0"/>
                    </a:moveTo>
                    <a:cubicBezTo>
                      <a:pt x="2317" y="0"/>
                      <a:pt x="2308" y="1"/>
                      <a:pt x="2298" y="3"/>
                    </a:cubicBezTo>
                    <a:lnTo>
                      <a:pt x="109" y="499"/>
                    </a:lnTo>
                    <a:cubicBezTo>
                      <a:pt x="0" y="526"/>
                      <a:pt x="44" y="706"/>
                      <a:pt x="145" y="706"/>
                    </a:cubicBezTo>
                    <a:cubicBezTo>
                      <a:pt x="152" y="706"/>
                      <a:pt x="160" y="705"/>
                      <a:pt x="168" y="703"/>
                    </a:cubicBezTo>
                    <a:lnTo>
                      <a:pt x="2356" y="207"/>
                    </a:lnTo>
                    <a:cubicBezTo>
                      <a:pt x="2493" y="180"/>
                      <a:pt x="2451" y="0"/>
                      <a:pt x="2326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endParaRPr lang="en-US"/>
              </a:p>
            </p:txBody>
          </p:sp>
          <p:sp>
            <p:nvSpPr>
              <p:cNvPr id="55" name="Google Shape;63;p2">
                <a:extLst>
                  <a:ext uri="{FF2B5EF4-FFF2-40B4-BE49-F238E27FC236}">
                    <a16:creationId xmlns:a16="http://schemas.microsoft.com/office/drawing/2014/main" id="{3499F214-E4CD-8EE6-C745-C1220611B1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60828" y="3342005"/>
                <a:ext cx="214503" cy="77276"/>
              </a:xfrm>
              <a:custGeom>
                <a:avLst/>
                <a:gdLst>
                  <a:gd name="T0" fmla="*/ 11866464 w 3467"/>
                  <a:gd name="T1" fmla="*/ 3836 h 1249"/>
                  <a:gd name="T2" fmla="*/ 8899864 w 3467"/>
                  <a:gd name="T3" fmla="*/ 972292 h 1249"/>
                  <a:gd name="T4" fmla="*/ 520573 w 3467"/>
                  <a:gd name="T5" fmla="*/ 3988716 h 1249"/>
                  <a:gd name="T6" fmla="*/ 639240 w 3467"/>
                  <a:gd name="T7" fmla="*/ 4781089 h 1249"/>
                  <a:gd name="T8" fmla="*/ 746461 w 3467"/>
                  <a:gd name="T9" fmla="*/ 4769581 h 1249"/>
                  <a:gd name="T10" fmla="*/ 6442329 w 3467"/>
                  <a:gd name="T11" fmla="*/ 2648915 h 1249"/>
                  <a:gd name="T12" fmla="*/ 11931551 w 3467"/>
                  <a:gd name="T13" fmla="*/ 842117 h 1249"/>
                  <a:gd name="T14" fmla="*/ 12364084 w 3467"/>
                  <a:gd name="T15" fmla="*/ 972292 h 1249"/>
                  <a:gd name="T16" fmla="*/ 12670278 w 3467"/>
                  <a:gd name="T17" fmla="*/ 1159882 h 1249"/>
                  <a:gd name="T18" fmla="*/ 13033950 w 3467"/>
                  <a:gd name="T19" fmla="*/ 635408 h 1249"/>
                  <a:gd name="T20" fmla="*/ 11866464 w 3467"/>
                  <a:gd name="T21" fmla="*/ 3836 h 124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467" h="1249" extrusionOk="0">
                    <a:moveTo>
                      <a:pt x="3100" y="1"/>
                    </a:moveTo>
                    <a:cubicBezTo>
                      <a:pt x="2842" y="1"/>
                      <a:pt x="2523" y="194"/>
                      <a:pt x="2325" y="254"/>
                    </a:cubicBezTo>
                    <a:lnTo>
                      <a:pt x="136" y="1042"/>
                    </a:lnTo>
                    <a:cubicBezTo>
                      <a:pt x="0" y="1069"/>
                      <a:pt x="42" y="1249"/>
                      <a:pt x="167" y="1249"/>
                    </a:cubicBezTo>
                    <a:cubicBezTo>
                      <a:pt x="176" y="1249"/>
                      <a:pt x="185" y="1248"/>
                      <a:pt x="195" y="1246"/>
                    </a:cubicBezTo>
                    <a:lnTo>
                      <a:pt x="1683" y="692"/>
                    </a:lnTo>
                    <a:cubicBezTo>
                      <a:pt x="1835" y="641"/>
                      <a:pt x="2771" y="220"/>
                      <a:pt x="3117" y="220"/>
                    </a:cubicBezTo>
                    <a:cubicBezTo>
                      <a:pt x="3171" y="220"/>
                      <a:pt x="3210" y="230"/>
                      <a:pt x="3230" y="254"/>
                    </a:cubicBezTo>
                    <a:cubicBezTo>
                      <a:pt x="3248" y="289"/>
                      <a:pt x="3278" y="303"/>
                      <a:pt x="3310" y="303"/>
                    </a:cubicBezTo>
                    <a:cubicBezTo>
                      <a:pt x="3385" y="303"/>
                      <a:pt x="3466" y="227"/>
                      <a:pt x="3405" y="166"/>
                    </a:cubicBezTo>
                    <a:cubicBezTo>
                      <a:pt x="3330" y="44"/>
                      <a:pt x="3222" y="1"/>
                      <a:pt x="3100" y="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/>
              <a:p>
                <a:endParaRPr lang="en-US"/>
              </a:p>
            </p:txBody>
          </p:sp>
        </p:grpSp>
      </p:grpSp>
      <p:sp>
        <p:nvSpPr>
          <p:cNvPr id="56" name="Google Shape;64;p2">
            <a:extLst>
              <a:ext uri="{FF2B5EF4-FFF2-40B4-BE49-F238E27FC236}">
                <a16:creationId xmlns:a16="http://schemas.microsoft.com/office/drawing/2014/main" id="{7ED84274-4B35-0F47-C715-9F020557C530}"/>
              </a:ext>
            </a:extLst>
          </p:cNvPr>
          <p:cNvSpPr>
            <a:spLocks/>
          </p:cNvSpPr>
          <p:nvPr/>
        </p:nvSpPr>
        <p:spPr bwMode="auto">
          <a:xfrm rot="9900051">
            <a:off x="3394075" y="-482600"/>
            <a:ext cx="1528763" cy="1846263"/>
          </a:xfrm>
          <a:custGeom>
            <a:avLst/>
            <a:gdLst>
              <a:gd name="T0" fmla="*/ 14441639 w 25158"/>
              <a:gd name="T1" fmla="*/ 18886689 h 22779"/>
              <a:gd name="T2" fmla="*/ 3987982 w 25158"/>
              <a:gd name="T3" fmla="*/ 16009375 h 22779"/>
              <a:gd name="T4" fmla="*/ 25980889 w 25158"/>
              <a:gd name="T5" fmla="*/ 43107595 h 22779"/>
              <a:gd name="T6" fmla="*/ 26401818 w 25158"/>
              <a:gd name="T7" fmla="*/ 4118936 h 22779"/>
              <a:gd name="T8" fmla="*/ 26401818 w 25158"/>
              <a:gd name="T9" fmla="*/ 4118936 h 22779"/>
              <a:gd name="T10" fmla="*/ 48819422 w 25158"/>
              <a:gd name="T11" fmla="*/ 59911838 h 22779"/>
              <a:gd name="T12" fmla="*/ 39119027 w 25158"/>
              <a:gd name="T13" fmla="*/ 58762209 h 22779"/>
              <a:gd name="T14" fmla="*/ 48494443 w 25158"/>
              <a:gd name="T15" fmla="*/ 24634833 h 22779"/>
              <a:gd name="T16" fmla="*/ 60890379 w 25158"/>
              <a:gd name="T17" fmla="*/ 72564239 h 22779"/>
              <a:gd name="T18" fmla="*/ 62865897 w 25158"/>
              <a:gd name="T19" fmla="*/ 45419983 h 22779"/>
              <a:gd name="T20" fmla="*/ 70047947 w 25158"/>
              <a:gd name="T21" fmla="*/ 66238039 h 22779"/>
              <a:gd name="T22" fmla="*/ 71019117 w 25158"/>
              <a:gd name="T23" fmla="*/ 87331993 h 22779"/>
              <a:gd name="T24" fmla="*/ 64878361 w 25158"/>
              <a:gd name="T25" fmla="*/ 56081931 h 22779"/>
              <a:gd name="T26" fmla="*/ 65738754 w 25158"/>
              <a:gd name="T27" fmla="*/ 90780879 h 22779"/>
              <a:gd name="T28" fmla="*/ 80073261 w 25158"/>
              <a:gd name="T29" fmla="*/ 108609933 h 22779"/>
              <a:gd name="T30" fmla="*/ 52589496 w 25158"/>
              <a:gd name="T31" fmla="*/ 92889666 h 22779"/>
              <a:gd name="T32" fmla="*/ 69187555 w 25158"/>
              <a:gd name="T33" fmla="*/ 108228911 h 22779"/>
              <a:gd name="T34" fmla="*/ 62504032 w 25158"/>
              <a:gd name="T35" fmla="*/ 104011417 h 22779"/>
              <a:gd name="T36" fmla="*/ 91173109 w 25158"/>
              <a:gd name="T37" fmla="*/ 75441634 h 22779"/>
              <a:gd name="T38" fmla="*/ 88651118 w 25158"/>
              <a:gd name="T39" fmla="*/ 126011928 h 22779"/>
              <a:gd name="T40" fmla="*/ 89016628 w 25158"/>
              <a:gd name="T41" fmla="*/ 99406337 h 22779"/>
              <a:gd name="T42" fmla="*/ 90416141 w 25158"/>
              <a:gd name="T43" fmla="*/ 73910984 h 22779"/>
              <a:gd name="T44" fmla="*/ 84814505 w 25158"/>
              <a:gd name="T45" fmla="*/ 137948323 h 22779"/>
              <a:gd name="T46" fmla="*/ 24898942 w 25158"/>
              <a:gd name="T47" fmla="*/ 0 h 22779"/>
              <a:gd name="T48" fmla="*/ 36748405 w 25158"/>
              <a:gd name="T49" fmla="*/ 39783527 h 22779"/>
              <a:gd name="T50" fmla="*/ 9593264 w 25158"/>
              <a:gd name="T51" fmla="*/ 15240768 h 22779"/>
              <a:gd name="T52" fmla="*/ 7650985 w 25158"/>
              <a:gd name="T53" fmla="*/ 21954555 h 22779"/>
              <a:gd name="T54" fmla="*/ 29961458 w 25158"/>
              <a:gd name="T55" fmla="*/ 35566114 h 22779"/>
              <a:gd name="T56" fmla="*/ 16169716 w 25158"/>
              <a:gd name="T57" fmla="*/ 36893083 h 22779"/>
              <a:gd name="T58" fmla="*/ 25626377 w 25158"/>
              <a:gd name="T59" fmla="*/ 44828796 h 22779"/>
              <a:gd name="T60" fmla="*/ 34621457 w 25158"/>
              <a:gd name="T61" fmla="*/ 41176228 h 22779"/>
              <a:gd name="T62" fmla="*/ 35888012 w 25158"/>
              <a:gd name="T63" fmla="*/ 49558614 h 22779"/>
              <a:gd name="T64" fmla="*/ 31035991 w 25158"/>
              <a:gd name="T65" fmla="*/ 56272482 h 22779"/>
              <a:gd name="T66" fmla="*/ 51149391 w 25158"/>
              <a:gd name="T67" fmla="*/ 63189950 h 22779"/>
              <a:gd name="T68" fmla="*/ 53453595 w 25158"/>
              <a:gd name="T69" fmla="*/ 64707389 h 22779"/>
              <a:gd name="T70" fmla="*/ 52161153 w 25158"/>
              <a:gd name="T71" fmla="*/ 73142377 h 22779"/>
              <a:gd name="T72" fmla="*/ 48066100 w 25158"/>
              <a:gd name="T73" fmla="*/ 78318948 h 22779"/>
              <a:gd name="T74" fmla="*/ 71451106 w 25158"/>
              <a:gd name="T75" fmla="*/ 97107079 h 22779"/>
              <a:gd name="T76" fmla="*/ 56363276 w 25158"/>
              <a:gd name="T77" fmla="*/ 93080137 h 22779"/>
              <a:gd name="T78" fmla="*/ 58733959 w 25158"/>
              <a:gd name="T79" fmla="*/ 102283732 h 22779"/>
              <a:gd name="T80" fmla="*/ 85246555 w 25158"/>
              <a:gd name="T81" fmla="*/ 130084908 h 22779"/>
              <a:gd name="T82" fmla="*/ 83411346 w 25158"/>
              <a:gd name="T83" fmla="*/ 133343243 h 22779"/>
              <a:gd name="T84" fmla="*/ 55070895 w 25158"/>
              <a:gd name="T85" fmla="*/ 114555112 h 22779"/>
              <a:gd name="T86" fmla="*/ 83522123 w 25158"/>
              <a:gd name="T87" fmla="*/ 138907482 h 22779"/>
              <a:gd name="T88" fmla="*/ 89769950 w 25158"/>
              <a:gd name="T89" fmla="*/ 140628602 h 22779"/>
              <a:gd name="T90" fmla="*/ 92251349 w 25158"/>
              <a:gd name="T91" fmla="*/ 76978849 h 22779"/>
              <a:gd name="T92" fmla="*/ 89880727 w 25158"/>
              <a:gd name="T93" fmla="*/ 72183218 h 22779"/>
              <a:gd name="T94" fmla="*/ 81904763 w 25158"/>
              <a:gd name="T95" fmla="*/ 113215013 h 22779"/>
              <a:gd name="T96" fmla="*/ 76517329 w 25158"/>
              <a:gd name="T97" fmla="*/ 38055842 h 22779"/>
              <a:gd name="T98" fmla="*/ 73714657 w 25158"/>
              <a:gd name="T99" fmla="*/ 94617352 h 22779"/>
              <a:gd name="T100" fmla="*/ 62075690 w 25158"/>
              <a:gd name="T101" fmla="*/ 38246393 h 22779"/>
              <a:gd name="T102" fmla="*/ 61968619 w 25158"/>
              <a:gd name="T103" fmla="*/ 47449907 h 22779"/>
              <a:gd name="T104" fmla="*/ 64553443 w 25158"/>
              <a:gd name="T105" fmla="*/ 80046714 h 22779"/>
              <a:gd name="T106" fmla="*/ 48605220 w 25158"/>
              <a:gd name="T107" fmla="*/ 19839202 h 22779"/>
              <a:gd name="T108" fmla="*/ 47202062 w 25158"/>
              <a:gd name="T109" fmla="*/ 24825303 h 22779"/>
              <a:gd name="T110" fmla="*/ 48605220 w 25158"/>
              <a:gd name="T111" fmla="*/ 54925737 h 22779"/>
              <a:gd name="T112" fmla="*/ 33945733 w 25158"/>
              <a:gd name="T113" fmla="*/ 12941510 h 22779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5158" h="22779" extrusionOk="0">
                <a:moveTo>
                  <a:pt x="1080" y="2437"/>
                </a:moveTo>
                <a:lnTo>
                  <a:pt x="1080" y="2437"/>
                </a:lnTo>
                <a:cubicBezTo>
                  <a:pt x="2014" y="2554"/>
                  <a:pt x="3035" y="2583"/>
                  <a:pt x="3911" y="2875"/>
                </a:cubicBezTo>
                <a:cubicBezTo>
                  <a:pt x="4699" y="3196"/>
                  <a:pt x="5399" y="3663"/>
                  <a:pt x="5954" y="4305"/>
                </a:cubicBezTo>
                <a:cubicBezTo>
                  <a:pt x="5107" y="4159"/>
                  <a:pt x="4261" y="3896"/>
                  <a:pt x="3473" y="3546"/>
                </a:cubicBezTo>
                <a:cubicBezTo>
                  <a:pt x="2773" y="3283"/>
                  <a:pt x="1576" y="3020"/>
                  <a:pt x="1080" y="2437"/>
                </a:cubicBezTo>
                <a:close/>
                <a:moveTo>
                  <a:pt x="7474" y="5874"/>
                </a:moveTo>
                <a:cubicBezTo>
                  <a:pt x="7999" y="5874"/>
                  <a:pt x="8523" y="5905"/>
                  <a:pt x="9047" y="5997"/>
                </a:cubicBezTo>
                <a:cubicBezTo>
                  <a:pt x="8368" y="6403"/>
                  <a:pt x="7700" y="6562"/>
                  <a:pt x="7036" y="6562"/>
                </a:cubicBezTo>
                <a:cubicBezTo>
                  <a:pt x="6217" y="6562"/>
                  <a:pt x="5404" y="6320"/>
                  <a:pt x="4582" y="5997"/>
                </a:cubicBezTo>
                <a:cubicBezTo>
                  <a:pt x="5546" y="5978"/>
                  <a:pt x="6510" y="5874"/>
                  <a:pt x="7474" y="5874"/>
                </a:cubicBezTo>
                <a:close/>
                <a:moveTo>
                  <a:pt x="7150" y="627"/>
                </a:moveTo>
                <a:cubicBezTo>
                  <a:pt x="9281" y="2028"/>
                  <a:pt x="10711" y="4246"/>
                  <a:pt x="11120" y="6756"/>
                </a:cubicBezTo>
                <a:cubicBezTo>
                  <a:pt x="10186" y="6231"/>
                  <a:pt x="9631" y="4830"/>
                  <a:pt x="9106" y="3925"/>
                </a:cubicBezTo>
                <a:cubicBezTo>
                  <a:pt x="8435" y="2816"/>
                  <a:pt x="7792" y="1707"/>
                  <a:pt x="7150" y="627"/>
                </a:cubicBezTo>
                <a:close/>
                <a:moveTo>
                  <a:pt x="7794" y="7715"/>
                </a:moveTo>
                <a:cubicBezTo>
                  <a:pt x="8742" y="7715"/>
                  <a:pt x="9706" y="7828"/>
                  <a:pt x="10623" y="8011"/>
                </a:cubicBezTo>
                <a:cubicBezTo>
                  <a:pt x="11528" y="8274"/>
                  <a:pt x="12404" y="8653"/>
                  <a:pt x="13221" y="9120"/>
                </a:cubicBezTo>
                <a:cubicBezTo>
                  <a:pt x="13445" y="9245"/>
                  <a:pt x="13605" y="9433"/>
                  <a:pt x="13792" y="9576"/>
                </a:cubicBezTo>
                <a:cubicBezTo>
                  <a:pt x="12751" y="9261"/>
                  <a:pt x="11659" y="9197"/>
                  <a:pt x="10594" y="8945"/>
                </a:cubicBezTo>
                <a:cubicBezTo>
                  <a:pt x="9631" y="8712"/>
                  <a:pt x="8201" y="8449"/>
                  <a:pt x="7471" y="7719"/>
                </a:cubicBezTo>
                <a:cubicBezTo>
                  <a:pt x="7579" y="7716"/>
                  <a:pt x="7686" y="7715"/>
                  <a:pt x="7794" y="7715"/>
                </a:cubicBezTo>
                <a:close/>
                <a:moveTo>
                  <a:pt x="13133" y="3750"/>
                </a:moveTo>
                <a:cubicBezTo>
                  <a:pt x="13338" y="4071"/>
                  <a:pt x="13834" y="4626"/>
                  <a:pt x="14096" y="5063"/>
                </a:cubicBezTo>
                <a:cubicBezTo>
                  <a:pt x="14476" y="5676"/>
                  <a:pt x="14797" y="6348"/>
                  <a:pt x="15089" y="7019"/>
                </a:cubicBezTo>
                <a:cubicBezTo>
                  <a:pt x="15643" y="8332"/>
                  <a:pt x="16110" y="9675"/>
                  <a:pt x="16490" y="11046"/>
                </a:cubicBezTo>
                <a:cubicBezTo>
                  <a:pt x="14709" y="9033"/>
                  <a:pt x="14009" y="6260"/>
                  <a:pt x="13133" y="3779"/>
                </a:cubicBezTo>
                <a:lnTo>
                  <a:pt x="13133" y="3750"/>
                </a:lnTo>
                <a:close/>
                <a:moveTo>
                  <a:pt x="17025" y="6914"/>
                </a:moveTo>
                <a:cubicBezTo>
                  <a:pt x="17083" y="7091"/>
                  <a:pt x="17318" y="7351"/>
                  <a:pt x="17453" y="7486"/>
                </a:cubicBezTo>
                <a:cubicBezTo>
                  <a:pt x="17686" y="7778"/>
                  <a:pt x="17891" y="8099"/>
                  <a:pt x="18124" y="8420"/>
                </a:cubicBezTo>
                <a:cubicBezTo>
                  <a:pt x="18445" y="8945"/>
                  <a:pt x="18737" y="9500"/>
                  <a:pt x="18970" y="10083"/>
                </a:cubicBezTo>
                <a:cubicBezTo>
                  <a:pt x="19436" y="11217"/>
                  <a:pt x="19756" y="12554"/>
                  <a:pt x="19499" y="13776"/>
                </a:cubicBezTo>
                <a:cubicBezTo>
                  <a:pt x="19427" y="13607"/>
                  <a:pt x="19349" y="13432"/>
                  <a:pt x="19233" y="13294"/>
                </a:cubicBezTo>
                <a:cubicBezTo>
                  <a:pt x="19116" y="13002"/>
                  <a:pt x="19029" y="12681"/>
                  <a:pt x="18912" y="12389"/>
                </a:cubicBezTo>
                <a:cubicBezTo>
                  <a:pt x="18708" y="11776"/>
                  <a:pt x="18474" y="11163"/>
                  <a:pt x="18270" y="10521"/>
                </a:cubicBezTo>
                <a:lnTo>
                  <a:pt x="17570" y="8537"/>
                </a:lnTo>
                <a:cubicBezTo>
                  <a:pt x="17342" y="8024"/>
                  <a:pt x="17169" y="7483"/>
                  <a:pt x="17025" y="6914"/>
                </a:cubicBezTo>
                <a:close/>
                <a:moveTo>
                  <a:pt x="11703" y="10784"/>
                </a:moveTo>
                <a:cubicBezTo>
                  <a:pt x="13046" y="10784"/>
                  <a:pt x="15556" y="12039"/>
                  <a:pt x="17803" y="13819"/>
                </a:cubicBezTo>
                <a:cubicBezTo>
                  <a:pt x="15643" y="13119"/>
                  <a:pt x="13775" y="11864"/>
                  <a:pt x="11703" y="10784"/>
                </a:cubicBezTo>
                <a:close/>
                <a:moveTo>
                  <a:pt x="20809" y="7398"/>
                </a:moveTo>
                <a:cubicBezTo>
                  <a:pt x="21072" y="10375"/>
                  <a:pt x="21918" y="13440"/>
                  <a:pt x="21685" y="16533"/>
                </a:cubicBezTo>
                <a:cubicBezTo>
                  <a:pt x="21364" y="14986"/>
                  <a:pt x="21218" y="13410"/>
                  <a:pt x="21043" y="11834"/>
                </a:cubicBezTo>
                <a:cubicBezTo>
                  <a:pt x="20867" y="10375"/>
                  <a:pt x="20546" y="8858"/>
                  <a:pt x="20809" y="7398"/>
                </a:cubicBezTo>
                <a:close/>
                <a:moveTo>
                  <a:pt x="14242" y="14140"/>
                </a:moveTo>
                <a:lnTo>
                  <a:pt x="14242" y="14140"/>
                </a:lnTo>
                <a:cubicBezTo>
                  <a:pt x="15322" y="14286"/>
                  <a:pt x="16285" y="14870"/>
                  <a:pt x="17190" y="15453"/>
                </a:cubicBezTo>
                <a:cubicBezTo>
                  <a:pt x="17715" y="15804"/>
                  <a:pt x="18212" y="16125"/>
                  <a:pt x="18737" y="16475"/>
                </a:cubicBezTo>
                <a:cubicBezTo>
                  <a:pt x="18905" y="16568"/>
                  <a:pt x="19191" y="16827"/>
                  <a:pt x="19444" y="17011"/>
                </a:cubicBezTo>
                <a:cubicBezTo>
                  <a:pt x="18582" y="16680"/>
                  <a:pt x="17743" y="16280"/>
                  <a:pt x="16927" y="15833"/>
                </a:cubicBezTo>
                <a:cubicBezTo>
                  <a:pt x="16023" y="15278"/>
                  <a:pt x="15118" y="14724"/>
                  <a:pt x="14242" y="14140"/>
                </a:cubicBezTo>
                <a:close/>
                <a:moveTo>
                  <a:pt x="24580" y="11219"/>
                </a:moveTo>
                <a:cubicBezTo>
                  <a:pt x="24682" y="11219"/>
                  <a:pt x="24667" y="11390"/>
                  <a:pt x="24691" y="11484"/>
                </a:cubicBezTo>
                <a:cubicBezTo>
                  <a:pt x="24778" y="12155"/>
                  <a:pt x="24807" y="12856"/>
                  <a:pt x="24749" y="13556"/>
                </a:cubicBezTo>
                <a:cubicBezTo>
                  <a:pt x="24778" y="14198"/>
                  <a:pt x="24749" y="14841"/>
                  <a:pt x="24720" y="15483"/>
                </a:cubicBezTo>
                <a:cubicBezTo>
                  <a:pt x="24662" y="16695"/>
                  <a:pt x="24547" y="18051"/>
                  <a:pt x="24008" y="19182"/>
                </a:cubicBezTo>
                <a:cubicBezTo>
                  <a:pt x="23861" y="18655"/>
                  <a:pt x="23961" y="17890"/>
                  <a:pt x="23961" y="17350"/>
                </a:cubicBezTo>
                <a:cubicBezTo>
                  <a:pt x="23961" y="16621"/>
                  <a:pt x="24019" y="15862"/>
                  <a:pt x="24107" y="15132"/>
                </a:cubicBezTo>
                <a:cubicBezTo>
                  <a:pt x="24165" y="14403"/>
                  <a:pt x="24224" y="13673"/>
                  <a:pt x="24311" y="12943"/>
                </a:cubicBezTo>
                <a:cubicBezTo>
                  <a:pt x="24341" y="12593"/>
                  <a:pt x="24399" y="12214"/>
                  <a:pt x="24428" y="11864"/>
                </a:cubicBezTo>
                <a:cubicBezTo>
                  <a:pt x="24428" y="11776"/>
                  <a:pt x="24428" y="11280"/>
                  <a:pt x="24486" y="11251"/>
                </a:cubicBezTo>
                <a:cubicBezTo>
                  <a:pt x="24525" y="11228"/>
                  <a:pt x="24556" y="11219"/>
                  <a:pt x="24580" y="11219"/>
                </a:cubicBezTo>
                <a:close/>
                <a:moveTo>
                  <a:pt x="15468" y="17642"/>
                </a:moveTo>
                <a:cubicBezTo>
                  <a:pt x="18270" y="17876"/>
                  <a:pt x="20780" y="18810"/>
                  <a:pt x="22969" y="20999"/>
                </a:cubicBezTo>
                <a:cubicBezTo>
                  <a:pt x="20342" y="20181"/>
                  <a:pt x="17832" y="19043"/>
                  <a:pt x="15468" y="17671"/>
                </a:cubicBezTo>
                <a:lnTo>
                  <a:pt x="15468" y="17642"/>
                </a:lnTo>
                <a:close/>
                <a:moveTo>
                  <a:pt x="6743" y="0"/>
                </a:moveTo>
                <a:cubicBezTo>
                  <a:pt x="6402" y="0"/>
                  <a:pt x="6975" y="997"/>
                  <a:pt x="7121" y="1240"/>
                </a:cubicBezTo>
                <a:lnTo>
                  <a:pt x="8639" y="3750"/>
                </a:lnTo>
                <a:cubicBezTo>
                  <a:pt x="9135" y="4480"/>
                  <a:pt x="9573" y="5268"/>
                  <a:pt x="9952" y="6056"/>
                </a:cubicBezTo>
                <a:cubicBezTo>
                  <a:pt x="9077" y="5618"/>
                  <a:pt x="8172" y="5180"/>
                  <a:pt x="7326" y="4772"/>
                </a:cubicBezTo>
                <a:cubicBezTo>
                  <a:pt x="6479" y="4334"/>
                  <a:pt x="5895" y="3663"/>
                  <a:pt x="5137" y="3166"/>
                </a:cubicBezTo>
                <a:cubicBezTo>
                  <a:pt x="4378" y="2670"/>
                  <a:pt x="3502" y="2378"/>
                  <a:pt x="2598" y="2320"/>
                </a:cubicBezTo>
                <a:cubicBezTo>
                  <a:pt x="2059" y="2260"/>
                  <a:pt x="1399" y="2119"/>
                  <a:pt x="792" y="2119"/>
                </a:cubicBezTo>
                <a:cubicBezTo>
                  <a:pt x="510" y="2119"/>
                  <a:pt x="241" y="2149"/>
                  <a:pt x="0" y="2232"/>
                </a:cubicBezTo>
                <a:cubicBezTo>
                  <a:pt x="642" y="2699"/>
                  <a:pt x="1343" y="3050"/>
                  <a:pt x="2072" y="3342"/>
                </a:cubicBezTo>
                <a:cubicBezTo>
                  <a:pt x="2714" y="3633"/>
                  <a:pt x="3386" y="3925"/>
                  <a:pt x="4057" y="4159"/>
                </a:cubicBezTo>
                <a:cubicBezTo>
                  <a:pt x="4699" y="4421"/>
                  <a:pt x="5399" y="4567"/>
                  <a:pt x="6100" y="4596"/>
                </a:cubicBezTo>
                <a:cubicBezTo>
                  <a:pt x="6859" y="4626"/>
                  <a:pt x="7442" y="5063"/>
                  <a:pt x="8114" y="5414"/>
                </a:cubicBezTo>
                <a:cubicBezTo>
                  <a:pt x="7326" y="5530"/>
                  <a:pt x="6538" y="5618"/>
                  <a:pt x="5720" y="5618"/>
                </a:cubicBezTo>
                <a:cubicBezTo>
                  <a:pt x="5577" y="5629"/>
                  <a:pt x="5434" y="5633"/>
                  <a:pt x="5291" y="5633"/>
                </a:cubicBezTo>
                <a:cubicBezTo>
                  <a:pt x="4987" y="5633"/>
                  <a:pt x="4683" y="5616"/>
                  <a:pt x="4379" y="5616"/>
                </a:cubicBezTo>
                <a:cubicBezTo>
                  <a:pt x="4067" y="5616"/>
                  <a:pt x="3756" y="5634"/>
                  <a:pt x="3444" y="5706"/>
                </a:cubicBezTo>
                <a:cubicBezTo>
                  <a:pt x="3969" y="6260"/>
                  <a:pt x="4845" y="6464"/>
                  <a:pt x="5574" y="6639"/>
                </a:cubicBezTo>
                <a:cubicBezTo>
                  <a:pt x="6023" y="6765"/>
                  <a:pt x="6483" y="6824"/>
                  <a:pt x="6940" y="6824"/>
                </a:cubicBezTo>
                <a:cubicBezTo>
                  <a:pt x="7226" y="6824"/>
                  <a:pt x="7511" y="6801"/>
                  <a:pt x="7792" y="6756"/>
                </a:cubicBezTo>
                <a:cubicBezTo>
                  <a:pt x="8230" y="6639"/>
                  <a:pt x="8639" y="6523"/>
                  <a:pt x="9018" y="6348"/>
                </a:cubicBezTo>
                <a:cubicBezTo>
                  <a:pt x="9136" y="6294"/>
                  <a:pt x="9258" y="6268"/>
                  <a:pt x="9376" y="6268"/>
                </a:cubicBezTo>
                <a:cubicBezTo>
                  <a:pt x="9580" y="6268"/>
                  <a:pt x="9775" y="6346"/>
                  <a:pt x="9923" y="6494"/>
                </a:cubicBezTo>
                <a:cubicBezTo>
                  <a:pt x="10886" y="7077"/>
                  <a:pt x="11791" y="7749"/>
                  <a:pt x="12725" y="8361"/>
                </a:cubicBezTo>
                <a:cubicBezTo>
                  <a:pt x="11762" y="7982"/>
                  <a:pt x="10740" y="7690"/>
                  <a:pt x="9719" y="7544"/>
                </a:cubicBezTo>
                <a:cubicBezTo>
                  <a:pt x="9206" y="7495"/>
                  <a:pt x="8553" y="7398"/>
                  <a:pt x="7940" y="7398"/>
                </a:cubicBezTo>
                <a:cubicBezTo>
                  <a:pt x="7471" y="7398"/>
                  <a:pt x="7025" y="7455"/>
                  <a:pt x="6683" y="7632"/>
                </a:cubicBezTo>
                <a:cubicBezTo>
                  <a:pt x="7121" y="8157"/>
                  <a:pt x="7763" y="8303"/>
                  <a:pt x="8405" y="8566"/>
                </a:cubicBezTo>
                <a:cubicBezTo>
                  <a:pt x="8960" y="8770"/>
                  <a:pt x="9544" y="8974"/>
                  <a:pt x="10127" y="9120"/>
                </a:cubicBezTo>
                <a:cubicBezTo>
                  <a:pt x="11181" y="9472"/>
                  <a:pt x="12279" y="9629"/>
                  <a:pt x="13382" y="9629"/>
                </a:cubicBezTo>
                <a:cubicBezTo>
                  <a:pt x="13539" y="9629"/>
                  <a:pt x="13695" y="9626"/>
                  <a:pt x="13852" y="9619"/>
                </a:cubicBezTo>
                <a:cubicBezTo>
                  <a:pt x="13865" y="9628"/>
                  <a:pt x="13879" y="9637"/>
                  <a:pt x="13892" y="9646"/>
                </a:cubicBezTo>
                <a:cubicBezTo>
                  <a:pt x="14067" y="9733"/>
                  <a:pt x="14301" y="9733"/>
                  <a:pt x="14476" y="9850"/>
                </a:cubicBezTo>
                <a:cubicBezTo>
                  <a:pt x="14914" y="10171"/>
                  <a:pt x="15322" y="10521"/>
                  <a:pt x="15672" y="10930"/>
                </a:cubicBezTo>
                <a:cubicBezTo>
                  <a:pt x="16577" y="11747"/>
                  <a:pt x="17394" y="12593"/>
                  <a:pt x="18241" y="13440"/>
                </a:cubicBezTo>
                <a:cubicBezTo>
                  <a:pt x="16752" y="12914"/>
                  <a:pt x="15585" y="11776"/>
                  <a:pt x="14126" y="11134"/>
                </a:cubicBezTo>
                <a:cubicBezTo>
                  <a:pt x="12847" y="10594"/>
                  <a:pt x="11458" y="10082"/>
                  <a:pt x="10067" y="10082"/>
                </a:cubicBezTo>
                <a:cubicBezTo>
                  <a:pt x="10028" y="10082"/>
                  <a:pt x="9990" y="10083"/>
                  <a:pt x="9952" y="10083"/>
                </a:cubicBezTo>
                <a:cubicBezTo>
                  <a:pt x="10915" y="10784"/>
                  <a:pt x="11937" y="11397"/>
                  <a:pt x="13017" y="11922"/>
                </a:cubicBezTo>
                <a:cubicBezTo>
                  <a:pt x="14067" y="12477"/>
                  <a:pt x="15176" y="13060"/>
                  <a:pt x="16256" y="13586"/>
                </a:cubicBezTo>
                <a:cubicBezTo>
                  <a:pt x="16811" y="13848"/>
                  <a:pt x="17394" y="14053"/>
                  <a:pt x="17978" y="14198"/>
                </a:cubicBezTo>
                <a:cubicBezTo>
                  <a:pt x="18562" y="14344"/>
                  <a:pt x="18941" y="14315"/>
                  <a:pt x="19350" y="14782"/>
                </a:cubicBezTo>
                <a:cubicBezTo>
                  <a:pt x="20167" y="15658"/>
                  <a:pt x="20897" y="16650"/>
                  <a:pt x="21626" y="17613"/>
                </a:cubicBezTo>
                <a:cubicBezTo>
                  <a:pt x="20079" y="17029"/>
                  <a:pt x="18795" y="16154"/>
                  <a:pt x="17424" y="15249"/>
                </a:cubicBezTo>
                <a:cubicBezTo>
                  <a:pt x="16752" y="14811"/>
                  <a:pt x="16023" y="14432"/>
                  <a:pt x="15264" y="14169"/>
                </a:cubicBezTo>
                <a:cubicBezTo>
                  <a:pt x="14729" y="13951"/>
                  <a:pt x="14134" y="13631"/>
                  <a:pt x="13563" y="13631"/>
                </a:cubicBezTo>
                <a:cubicBezTo>
                  <a:pt x="13448" y="13631"/>
                  <a:pt x="13333" y="13644"/>
                  <a:pt x="13221" y="13673"/>
                </a:cubicBezTo>
                <a:cubicBezTo>
                  <a:pt x="13746" y="14490"/>
                  <a:pt x="15060" y="15045"/>
                  <a:pt x="15906" y="15570"/>
                </a:cubicBezTo>
                <a:cubicBezTo>
                  <a:pt x="16723" y="16066"/>
                  <a:pt x="17540" y="16533"/>
                  <a:pt x="18416" y="16942"/>
                </a:cubicBezTo>
                <a:cubicBezTo>
                  <a:pt x="19291" y="17321"/>
                  <a:pt x="20196" y="17613"/>
                  <a:pt x="21130" y="17876"/>
                </a:cubicBezTo>
                <a:cubicBezTo>
                  <a:pt x="22181" y="18197"/>
                  <a:pt x="22531" y="18926"/>
                  <a:pt x="23086" y="19802"/>
                </a:cubicBezTo>
                <a:cubicBezTo>
                  <a:pt x="23202" y="20006"/>
                  <a:pt x="23961" y="21028"/>
                  <a:pt x="23669" y="21115"/>
                </a:cubicBezTo>
                <a:cubicBezTo>
                  <a:pt x="23666" y="21116"/>
                  <a:pt x="23662" y="21116"/>
                  <a:pt x="23658" y="21116"/>
                </a:cubicBezTo>
                <a:cubicBezTo>
                  <a:pt x="23463" y="21116"/>
                  <a:pt x="22732" y="20441"/>
                  <a:pt x="22589" y="20298"/>
                </a:cubicBezTo>
                <a:cubicBezTo>
                  <a:pt x="21860" y="19685"/>
                  <a:pt x="21101" y="19160"/>
                  <a:pt x="20284" y="18693"/>
                </a:cubicBezTo>
                <a:cubicBezTo>
                  <a:pt x="18981" y="18017"/>
                  <a:pt x="17228" y="17383"/>
                  <a:pt x="15668" y="17383"/>
                </a:cubicBezTo>
                <a:cubicBezTo>
                  <a:pt x="15410" y="17383"/>
                  <a:pt x="15158" y="17401"/>
                  <a:pt x="14914" y="17438"/>
                </a:cubicBezTo>
                <a:cubicBezTo>
                  <a:pt x="15176" y="18226"/>
                  <a:pt x="16490" y="18605"/>
                  <a:pt x="17161" y="18956"/>
                </a:cubicBezTo>
                <a:cubicBezTo>
                  <a:pt x="18036" y="19364"/>
                  <a:pt x="18970" y="19773"/>
                  <a:pt x="19875" y="20123"/>
                </a:cubicBezTo>
                <a:cubicBezTo>
                  <a:pt x="20780" y="20532"/>
                  <a:pt x="21685" y="20853"/>
                  <a:pt x="22619" y="21145"/>
                </a:cubicBezTo>
                <a:cubicBezTo>
                  <a:pt x="23027" y="21232"/>
                  <a:pt x="23728" y="21261"/>
                  <a:pt x="24049" y="21524"/>
                </a:cubicBezTo>
                <a:cubicBezTo>
                  <a:pt x="24341" y="21787"/>
                  <a:pt x="24516" y="22399"/>
                  <a:pt x="24691" y="22779"/>
                </a:cubicBezTo>
                <a:cubicBezTo>
                  <a:pt x="24778" y="22399"/>
                  <a:pt x="24428" y="21816"/>
                  <a:pt x="24311" y="21407"/>
                </a:cubicBezTo>
                <a:cubicBezTo>
                  <a:pt x="24165" y="21028"/>
                  <a:pt x="24107" y="20619"/>
                  <a:pt x="24136" y="20240"/>
                </a:cubicBezTo>
                <a:cubicBezTo>
                  <a:pt x="24195" y="19335"/>
                  <a:pt x="24574" y="18459"/>
                  <a:pt x="24749" y="17555"/>
                </a:cubicBezTo>
                <a:cubicBezTo>
                  <a:pt x="25070" y="15629"/>
                  <a:pt x="25158" y="13673"/>
                  <a:pt x="24983" y="11718"/>
                </a:cubicBezTo>
                <a:cubicBezTo>
                  <a:pt x="24983" y="11338"/>
                  <a:pt x="25041" y="10696"/>
                  <a:pt x="24866" y="10346"/>
                </a:cubicBezTo>
                <a:cubicBezTo>
                  <a:pt x="24790" y="10173"/>
                  <a:pt x="24724" y="10105"/>
                  <a:pt x="24666" y="10105"/>
                </a:cubicBezTo>
                <a:cubicBezTo>
                  <a:pt x="24481" y="10105"/>
                  <a:pt x="24385" y="10810"/>
                  <a:pt x="24341" y="10988"/>
                </a:cubicBezTo>
                <a:cubicBezTo>
                  <a:pt x="24165" y="11980"/>
                  <a:pt x="24019" y="12973"/>
                  <a:pt x="23903" y="13994"/>
                </a:cubicBezTo>
                <a:cubicBezTo>
                  <a:pt x="23669" y="16095"/>
                  <a:pt x="23611" y="18197"/>
                  <a:pt x="23786" y="20298"/>
                </a:cubicBezTo>
                <a:cubicBezTo>
                  <a:pt x="23173" y="19335"/>
                  <a:pt x="22385" y="18430"/>
                  <a:pt x="22181" y="17234"/>
                </a:cubicBezTo>
                <a:cubicBezTo>
                  <a:pt x="21977" y="16066"/>
                  <a:pt x="22064" y="14811"/>
                  <a:pt x="21977" y="13586"/>
                </a:cubicBezTo>
                <a:cubicBezTo>
                  <a:pt x="21860" y="12214"/>
                  <a:pt x="21655" y="10842"/>
                  <a:pt x="21451" y="9470"/>
                </a:cubicBezTo>
                <a:cubicBezTo>
                  <a:pt x="21276" y="8303"/>
                  <a:pt x="21276" y="6873"/>
                  <a:pt x="20722" y="5793"/>
                </a:cubicBezTo>
                <a:cubicBezTo>
                  <a:pt x="20050" y="7369"/>
                  <a:pt x="20488" y="9266"/>
                  <a:pt x="20663" y="10901"/>
                </a:cubicBezTo>
                <a:cubicBezTo>
                  <a:pt x="20867" y="12827"/>
                  <a:pt x="21101" y="14724"/>
                  <a:pt x="21305" y="16621"/>
                </a:cubicBezTo>
                <a:cubicBezTo>
                  <a:pt x="20751" y="15950"/>
                  <a:pt x="20050" y="15249"/>
                  <a:pt x="19963" y="14403"/>
                </a:cubicBezTo>
                <a:cubicBezTo>
                  <a:pt x="19875" y="13556"/>
                  <a:pt x="19963" y="12710"/>
                  <a:pt x="19817" y="11834"/>
                </a:cubicBezTo>
                <a:cubicBezTo>
                  <a:pt x="19554" y="10025"/>
                  <a:pt x="18620" y="8566"/>
                  <a:pt x="17628" y="7048"/>
                </a:cubicBezTo>
                <a:cubicBezTo>
                  <a:pt x="17394" y="6610"/>
                  <a:pt x="17132" y="6202"/>
                  <a:pt x="16811" y="5822"/>
                </a:cubicBezTo>
                <a:cubicBezTo>
                  <a:pt x="16691" y="5703"/>
                  <a:pt x="16592" y="5651"/>
                  <a:pt x="16517" y="5651"/>
                </a:cubicBezTo>
                <a:cubicBezTo>
                  <a:pt x="16372" y="5651"/>
                  <a:pt x="16315" y="5845"/>
                  <a:pt x="16373" y="6114"/>
                </a:cubicBezTo>
                <a:cubicBezTo>
                  <a:pt x="16460" y="6494"/>
                  <a:pt x="16606" y="6873"/>
                  <a:pt x="16782" y="7223"/>
                </a:cubicBezTo>
                <a:cubicBezTo>
                  <a:pt x="16957" y="7690"/>
                  <a:pt x="17161" y="8157"/>
                  <a:pt x="17336" y="8624"/>
                </a:cubicBezTo>
                <a:cubicBezTo>
                  <a:pt x="18007" y="10434"/>
                  <a:pt x="18620" y="12301"/>
                  <a:pt x="19262" y="14111"/>
                </a:cubicBezTo>
                <a:cubicBezTo>
                  <a:pt x="18679" y="13469"/>
                  <a:pt x="18007" y="12856"/>
                  <a:pt x="17482" y="12185"/>
                </a:cubicBezTo>
                <a:cubicBezTo>
                  <a:pt x="16869" y="11426"/>
                  <a:pt x="16665" y="10434"/>
                  <a:pt x="16373" y="9529"/>
                </a:cubicBezTo>
                <a:cubicBezTo>
                  <a:pt x="15818" y="7661"/>
                  <a:pt x="15030" y="5881"/>
                  <a:pt x="14038" y="4217"/>
                </a:cubicBezTo>
                <a:cubicBezTo>
                  <a:pt x="13746" y="3808"/>
                  <a:pt x="13484" y="3400"/>
                  <a:pt x="13163" y="3020"/>
                </a:cubicBezTo>
                <a:cubicBezTo>
                  <a:pt x="13075" y="2911"/>
                  <a:pt x="12788" y="2520"/>
                  <a:pt x="12590" y="2520"/>
                </a:cubicBezTo>
                <a:cubicBezTo>
                  <a:pt x="12525" y="2520"/>
                  <a:pt x="12469" y="2562"/>
                  <a:pt x="12433" y="2670"/>
                </a:cubicBezTo>
                <a:cubicBezTo>
                  <a:pt x="12345" y="2933"/>
                  <a:pt x="12696" y="3517"/>
                  <a:pt x="12783" y="3779"/>
                </a:cubicBezTo>
                <a:cubicBezTo>
                  <a:pt x="12958" y="4217"/>
                  <a:pt x="13104" y="4655"/>
                  <a:pt x="13250" y="5093"/>
                </a:cubicBezTo>
                <a:cubicBezTo>
                  <a:pt x="13863" y="6844"/>
                  <a:pt x="14476" y="8595"/>
                  <a:pt x="15497" y="10171"/>
                </a:cubicBezTo>
                <a:lnTo>
                  <a:pt x="13163" y="8361"/>
                </a:lnTo>
                <a:cubicBezTo>
                  <a:pt x="12520" y="7894"/>
                  <a:pt x="11674" y="7457"/>
                  <a:pt x="11411" y="6639"/>
                </a:cubicBezTo>
                <a:cubicBezTo>
                  <a:pt x="11149" y="5851"/>
                  <a:pt x="11032" y="5005"/>
                  <a:pt x="10682" y="4217"/>
                </a:cubicBezTo>
                <a:cubicBezTo>
                  <a:pt x="10332" y="3371"/>
                  <a:pt x="9806" y="2612"/>
                  <a:pt x="9193" y="1970"/>
                </a:cubicBezTo>
                <a:cubicBezTo>
                  <a:pt x="8551" y="1269"/>
                  <a:pt x="7851" y="656"/>
                  <a:pt x="7063" y="131"/>
                </a:cubicBezTo>
                <a:cubicBezTo>
                  <a:pt x="6913" y="40"/>
                  <a:pt x="6810" y="0"/>
                  <a:pt x="6743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57" name="Google Shape;65;p2">
            <a:extLst>
              <a:ext uri="{FF2B5EF4-FFF2-40B4-BE49-F238E27FC236}">
                <a16:creationId xmlns:a16="http://schemas.microsoft.com/office/drawing/2014/main" id="{1CFB08E4-8183-F6F4-EC77-3ACADB8E2E82}"/>
              </a:ext>
            </a:extLst>
          </p:cNvPr>
          <p:cNvSpPr>
            <a:spLocks/>
          </p:cNvSpPr>
          <p:nvPr/>
        </p:nvSpPr>
        <p:spPr bwMode="auto">
          <a:xfrm rot="5400000">
            <a:off x="4803775" y="5624513"/>
            <a:ext cx="993775" cy="1908175"/>
          </a:xfrm>
          <a:custGeom>
            <a:avLst/>
            <a:gdLst>
              <a:gd name="T0" fmla="*/ 14411758 w 39109"/>
              <a:gd name="T1" fmla="*/ 1920 h 43726"/>
              <a:gd name="T2" fmla="*/ 10948931 w 39109"/>
              <a:gd name="T3" fmla="*/ 801742 h 43726"/>
              <a:gd name="T4" fmla="*/ 10232866 w 39109"/>
              <a:gd name="T5" fmla="*/ 1135016 h 43726"/>
              <a:gd name="T6" fmla="*/ 1319790 w 39109"/>
              <a:gd name="T7" fmla="*/ 13418364 h 43726"/>
              <a:gd name="T8" fmla="*/ 189180 w 39109"/>
              <a:gd name="T9" fmla="*/ 36484388 h 43726"/>
              <a:gd name="T10" fmla="*/ 320908 w 39109"/>
              <a:gd name="T11" fmla="*/ 64718928 h 43726"/>
              <a:gd name="T12" fmla="*/ 6162452 w 39109"/>
              <a:gd name="T13" fmla="*/ 83004914 h 43726"/>
              <a:gd name="T14" fmla="*/ 11105180 w 39109"/>
              <a:gd name="T15" fmla="*/ 83269631 h 43726"/>
              <a:gd name="T16" fmla="*/ 15377708 w 39109"/>
              <a:gd name="T17" fmla="*/ 82949710 h 43726"/>
              <a:gd name="T18" fmla="*/ 22406655 w 39109"/>
              <a:gd name="T19" fmla="*/ 79337069 h 43726"/>
              <a:gd name="T20" fmla="*/ 25195394 w 39109"/>
              <a:gd name="T21" fmla="*/ 59605660 h 43726"/>
              <a:gd name="T22" fmla="*/ 24950667 w 39109"/>
              <a:gd name="T23" fmla="*/ 29148654 h 43726"/>
              <a:gd name="T24" fmla="*/ 21860407 w 39109"/>
              <a:gd name="T25" fmla="*/ 5970258 h 43726"/>
              <a:gd name="T26" fmla="*/ 14411758 w 39109"/>
              <a:gd name="T27" fmla="*/ 1920 h 4372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9109" h="43726" extrusionOk="0">
                <a:moveTo>
                  <a:pt x="22320" y="1"/>
                </a:moveTo>
                <a:cubicBezTo>
                  <a:pt x="20507" y="1"/>
                  <a:pt x="18704" y="165"/>
                  <a:pt x="16957" y="421"/>
                </a:cubicBezTo>
                <a:lnTo>
                  <a:pt x="15848" y="596"/>
                </a:lnTo>
                <a:cubicBezTo>
                  <a:pt x="11004" y="1326"/>
                  <a:pt x="5021" y="2435"/>
                  <a:pt x="2044" y="7046"/>
                </a:cubicBezTo>
                <a:cubicBezTo>
                  <a:pt x="59" y="10111"/>
                  <a:pt x="439" y="15393"/>
                  <a:pt x="293" y="19158"/>
                </a:cubicBezTo>
                <a:cubicBezTo>
                  <a:pt x="1" y="24090"/>
                  <a:pt x="88" y="29052"/>
                  <a:pt x="497" y="33984"/>
                </a:cubicBezTo>
                <a:cubicBezTo>
                  <a:pt x="1139" y="40668"/>
                  <a:pt x="4116" y="43411"/>
                  <a:pt x="9544" y="43586"/>
                </a:cubicBezTo>
                <a:cubicBezTo>
                  <a:pt x="12104" y="43664"/>
                  <a:pt x="14656" y="43725"/>
                  <a:pt x="17199" y="43725"/>
                </a:cubicBezTo>
                <a:cubicBezTo>
                  <a:pt x="19411" y="43725"/>
                  <a:pt x="21617" y="43679"/>
                  <a:pt x="23816" y="43557"/>
                </a:cubicBezTo>
                <a:cubicBezTo>
                  <a:pt x="27435" y="43353"/>
                  <a:pt x="31433" y="43557"/>
                  <a:pt x="34702" y="41660"/>
                </a:cubicBezTo>
                <a:cubicBezTo>
                  <a:pt x="37971" y="39763"/>
                  <a:pt x="38963" y="35560"/>
                  <a:pt x="39021" y="31299"/>
                </a:cubicBezTo>
                <a:cubicBezTo>
                  <a:pt x="39109" y="25987"/>
                  <a:pt x="38759" y="20646"/>
                  <a:pt x="38642" y="15306"/>
                </a:cubicBezTo>
                <a:cubicBezTo>
                  <a:pt x="38584" y="10694"/>
                  <a:pt x="37591" y="5616"/>
                  <a:pt x="33856" y="3135"/>
                </a:cubicBezTo>
                <a:cubicBezTo>
                  <a:pt x="30308" y="790"/>
                  <a:pt x="26293" y="1"/>
                  <a:pt x="22320" y="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grpSp>
        <p:nvGrpSpPr>
          <p:cNvPr id="58" name="Google Shape;66;p2">
            <a:extLst>
              <a:ext uri="{FF2B5EF4-FFF2-40B4-BE49-F238E27FC236}">
                <a16:creationId xmlns:a16="http://schemas.microsoft.com/office/drawing/2014/main" id="{E374685C-DC91-3ED7-3546-22AB1A30A601}"/>
              </a:ext>
            </a:extLst>
          </p:cNvPr>
          <p:cNvGrpSpPr>
            <a:grpSpLocks/>
          </p:cNvGrpSpPr>
          <p:nvPr/>
        </p:nvGrpSpPr>
        <p:grpSpPr bwMode="auto">
          <a:xfrm rot="8416454">
            <a:off x="5581650" y="6235700"/>
            <a:ext cx="1162050" cy="979488"/>
            <a:chOff x="5161625" y="732525"/>
            <a:chExt cx="456050" cy="288425"/>
          </a:xfrm>
        </p:grpSpPr>
        <p:sp>
          <p:nvSpPr>
            <p:cNvPr id="59" name="Google Shape;67;p2">
              <a:extLst>
                <a:ext uri="{FF2B5EF4-FFF2-40B4-BE49-F238E27FC236}">
                  <a16:creationId xmlns:a16="http://schemas.microsoft.com/office/drawing/2014/main" id="{72733C10-A9DF-8C7F-5D62-06DFD787CFE7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7000" y="739375"/>
              <a:ext cx="70075" cy="59075"/>
            </a:xfrm>
            <a:custGeom>
              <a:avLst/>
              <a:gdLst>
                <a:gd name="T0" fmla="*/ 1331875 w 2803"/>
                <a:gd name="T1" fmla="*/ 0 h 2363"/>
                <a:gd name="T2" fmla="*/ 966875 w 2803"/>
                <a:gd name="T3" fmla="*/ 36875 h 2363"/>
                <a:gd name="T4" fmla="*/ 759375 w 2803"/>
                <a:gd name="T5" fmla="*/ 8125 h 2363"/>
                <a:gd name="T6" fmla="*/ 219375 w 2803"/>
                <a:gd name="T7" fmla="*/ 182500 h 2363"/>
                <a:gd name="T8" fmla="*/ 55000 w 2803"/>
                <a:gd name="T9" fmla="*/ 565625 h 2363"/>
                <a:gd name="T10" fmla="*/ 146250 w 2803"/>
                <a:gd name="T11" fmla="*/ 948750 h 2363"/>
                <a:gd name="T12" fmla="*/ 850000 w 2803"/>
                <a:gd name="T13" fmla="*/ 1476250 h 2363"/>
                <a:gd name="T14" fmla="*/ 1222500 w 2803"/>
                <a:gd name="T15" fmla="*/ 1368125 h 2363"/>
                <a:gd name="T16" fmla="*/ 1514375 w 2803"/>
                <a:gd name="T17" fmla="*/ 857500 h 2363"/>
                <a:gd name="T18" fmla="*/ 1532500 w 2803"/>
                <a:gd name="T19" fmla="*/ 565625 h 2363"/>
                <a:gd name="T20" fmla="*/ 1331875 w 2803"/>
                <a:gd name="T21" fmla="*/ 0 h 23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60" name="Google Shape;68;p2">
              <a:extLst>
                <a:ext uri="{FF2B5EF4-FFF2-40B4-BE49-F238E27FC236}">
                  <a16:creationId xmlns:a16="http://schemas.microsoft.com/office/drawing/2014/main" id="{520C3E93-0607-9011-4411-970E2A5BD42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0050" y="825250"/>
              <a:ext cx="72975" cy="59500"/>
            </a:xfrm>
            <a:custGeom>
              <a:avLst/>
              <a:gdLst>
                <a:gd name="T0" fmla="*/ 1172500 w 2919"/>
                <a:gd name="T1" fmla="*/ 625 h 2380"/>
                <a:gd name="T2" fmla="*/ 821250 w 2919"/>
                <a:gd name="T3" fmla="*/ 41875 h 2380"/>
                <a:gd name="T4" fmla="*/ 182500 w 2919"/>
                <a:gd name="T5" fmla="*/ 443750 h 2380"/>
                <a:gd name="T6" fmla="*/ 128125 w 2919"/>
                <a:gd name="T7" fmla="*/ 972500 h 2380"/>
                <a:gd name="T8" fmla="*/ 91250 w 2919"/>
                <a:gd name="T9" fmla="*/ 1081875 h 2380"/>
                <a:gd name="T10" fmla="*/ 430000 w 2919"/>
                <a:gd name="T11" fmla="*/ 1487500 h 2380"/>
                <a:gd name="T12" fmla="*/ 547500 w 2919"/>
                <a:gd name="T13" fmla="*/ 1465000 h 2380"/>
                <a:gd name="T14" fmla="*/ 1331875 w 2919"/>
                <a:gd name="T15" fmla="*/ 1264375 h 2380"/>
                <a:gd name="T16" fmla="*/ 1751250 w 2919"/>
                <a:gd name="T17" fmla="*/ 771875 h 2380"/>
                <a:gd name="T18" fmla="*/ 1623750 w 2919"/>
                <a:gd name="T19" fmla="*/ 170000 h 2380"/>
                <a:gd name="T20" fmla="*/ 1172500 w 2919"/>
                <a:gd name="T21" fmla="*/ 625 h 23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61" name="Google Shape;69;p2">
              <a:extLst>
                <a:ext uri="{FF2B5EF4-FFF2-40B4-BE49-F238E27FC236}">
                  <a16:creationId xmlns:a16="http://schemas.microsoft.com/office/drawing/2014/main" id="{B9AC08F5-0B99-AC6A-2AC9-03CC0743BAC6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0100" y="788400"/>
              <a:ext cx="87575" cy="68550"/>
            </a:xfrm>
            <a:custGeom>
              <a:avLst/>
              <a:gdLst>
                <a:gd name="T0" fmla="*/ 1425625 w 3503"/>
                <a:gd name="T1" fmla="*/ 625 h 2742"/>
                <a:gd name="T2" fmla="*/ 966875 w 3503"/>
                <a:gd name="T3" fmla="*/ 215625 h 2742"/>
                <a:gd name="T4" fmla="*/ 875625 w 3503"/>
                <a:gd name="T5" fmla="*/ 233750 h 2742"/>
                <a:gd name="T6" fmla="*/ 678125 w 3503"/>
                <a:gd name="T7" fmla="*/ 167500 h 2742"/>
                <a:gd name="T8" fmla="*/ 474375 w 3503"/>
                <a:gd name="T9" fmla="*/ 251875 h 2742"/>
                <a:gd name="T10" fmla="*/ 200625 w 3503"/>
                <a:gd name="T11" fmla="*/ 1528750 h 2742"/>
                <a:gd name="T12" fmla="*/ 474375 w 3503"/>
                <a:gd name="T13" fmla="*/ 1693125 h 2742"/>
                <a:gd name="T14" fmla="*/ 709375 w 3503"/>
                <a:gd name="T15" fmla="*/ 1713750 h 2742"/>
                <a:gd name="T16" fmla="*/ 1386250 w 3503"/>
                <a:gd name="T17" fmla="*/ 1528750 h 2742"/>
                <a:gd name="T18" fmla="*/ 1532500 w 3503"/>
                <a:gd name="T19" fmla="*/ 1365000 h 2742"/>
                <a:gd name="T20" fmla="*/ 2116250 w 3503"/>
                <a:gd name="T21" fmla="*/ 1036250 h 2742"/>
                <a:gd name="T22" fmla="*/ 2079375 w 3503"/>
                <a:gd name="T23" fmla="*/ 653125 h 2742"/>
                <a:gd name="T24" fmla="*/ 2025000 w 3503"/>
                <a:gd name="T25" fmla="*/ 598750 h 2742"/>
                <a:gd name="T26" fmla="*/ 1660000 w 3503"/>
                <a:gd name="T27" fmla="*/ 51250 h 2742"/>
                <a:gd name="T28" fmla="*/ 1425625 w 3503"/>
                <a:gd name="T29" fmla="*/ 625 h 274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62" name="Google Shape;70;p2">
              <a:extLst>
                <a:ext uri="{FF2B5EF4-FFF2-40B4-BE49-F238E27FC236}">
                  <a16:creationId xmlns:a16="http://schemas.microsoft.com/office/drawing/2014/main" id="{3C344537-540B-D6B2-E0C5-21FC16E85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0850" y="861400"/>
              <a:ext cx="72275" cy="51275"/>
            </a:xfrm>
            <a:custGeom>
              <a:avLst/>
              <a:gdLst>
                <a:gd name="T0" fmla="*/ 1222500 w 2891"/>
                <a:gd name="T1" fmla="*/ 743750 h 2051"/>
                <a:gd name="T2" fmla="*/ 1186250 w 2891"/>
                <a:gd name="T3" fmla="*/ 757500 h 2051"/>
                <a:gd name="T4" fmla="*/ 1150000 w 2891"/>
                <a:gd name="T5" fmla="*/ 743750 h 2051"/>
                <a:gd name="T6" fmla="*/ 1222500 w 2891"/>
                <a:gd name="T7" fmla="*/ 743750 h 2051"/>
                <a:gd name="T8" fmla="*/ 1177500 w 2891"/>
                <a:gd name="T9" fmla="*/ 0 h 2051"/>
                <a:gd name="T10" fmla="*/ 1040625 w 2891"/>
                <a:gd name="T11" fmla="*/ 32500 h 2051"/>
                <a:gd name="T12" fmla="*/ 456875 w 2891"/>
                <a:gd name="T13" fmla="*/ 305625 h 2051"/>
                <a:gd name="T14" fmla="*/ 73750 w 2891"/>
                <a:gd name="T15" fmla="*/ 853125 h 2051"/>
                <a:gd name="T16" fmla="*/ 292500 w 2891"/>
                <a:gd name="T17" fmla="*/ 1199375 h 2051"/>
                <a:gd name="T18" fmla="*/ 648125 w 2891"/>
                <a:gd name="T19" fmla="*/ 1281875 h 2051"/>
                <a:gd name="T20" fmla="*/ 1003750 w 2891"/>
                <a:gd name="T21" fmla="*/ 1199375 h 2051"/>
                <a:gd name="T22" fmla="*/ 1696875 w 2891"/>
                <a:gd name="T23" fmla="*/ 761875 h 2051"/>
                <a:gd name="T24" fmla="*/ 1460000 w 2891"/>
                <a:gd name="T25" fmla="*/ 160000 h 2051"/>
                <a:gd name="T26" fmla="*/ 1177500 w 2891"/>
                <a:gd name="T27" fmla="*/ 0 h 205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lnTo>
                    <a:pt x="1956" y="1190"/>
                  </a:ln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63" name="Google Shape;71;p2">
              <a:extLst>
                <a:ext uri="{FF2B5EF4-FFF2-40B4-BE49-F238E27FC236}">
                  <a16:creationId xmlns:a16="http://schemas.microsoft.com/office/drawing/2014/main" id="{4E55F8F0-9F02-6D2E-6830-89AFF43BCED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7325" y="732525"/>
              <a:ext cx="67675" cy="58000"/>
            </a:xfrm>
            <a:custGeom>
              <a:avLst/>
              <a:gdLst>
                <a:gd name="T0" fmla="*/ 910625 w 2707"/>
                <a:gd name="T1" fmla="*/ 0 h 2320"/>
                <a:gd name="T2" fmla="*/ 688750 w 2707"/>
                <a:gd name="T3" fmla="*/ 43750 h 2320"/>
                <a:gd name="T4" fmla="*/ 13750 w 2707"/>
                <a:gd name="T5" fmla="*/ 681875 h 2320"/>
                <a:gd name="T6" fmla="*/ 839375 w 2707"/>
                <a:gd name="T7" fmla="*/ 1450000 h 2320"/>
                <a:gd name="T8" fmla="*/ 1290625 w 2707"/>
                <a:gd name="T9" fmla="*/ 1320625 h 2320"/>
                <a:gd name="T10" fmla="*/ 1527500 w 2707"/>
                <a:gd name="T11" fmla="*/ 335625 h 2320"/>
                <a:gd name="T12" fmla="*/ 1326875 w 2707"/>
                <a:gd name="T13" fmla="*/ 116875 h 2320"/>
                <a:gd name="T14" fmla="*/ 998750 w 2707"/>
                <a:gd name="T15" fmla="*/ 7500 h 2320"/>
                <a:gd name="T16" fmla="*/ 910625 w 2707"/>
                <a:gd name="T17" fmla="*/ 0 h 23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64" name="Google Shape;72;p2">
              <a:extLst>
                <a:ext uri="{FF2B5EF4-FFF2-40B4-BE49-F238E27FC236}">
                  <a16:creationId xmlns:a16="http://schemas.microsoft.com/office/drawing/2014/main" id="{9417B95E-DB4E-DE81-1F29-B7093907CE43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1625" y="857375"/>
              <a:ext cx="55475" cy="51225"/>
            </a:xfrm>
            <a:custGeom>
              <a:avLst/>
              <a:gdLst>
                <a:gd name="T0" fmla="*/ 638750 w 2219"/>
                <a:gd name="T1" fmla="*/ 661875 h 2049"/>
                <a:gd name="T2" fmla="*/ 620625 w 2219"/>
                <a:gd name="T3" fmla="*/ 680000 h 2049"/>
                <a:gd name="T4" fmla="*/ 620625 w 2219"/>
                <a:gd name="T5" fmla="*/ 661875 h 2049"/>
                <a:gd name="T6" fmla="*/ 638750 w 2219"/>
                <a:gd name="T7" fmla="*/ 661875 h 2049"/>
                <a:gd name="T8" fmla="*/ 609375 w 2219"/>
                <a:gd name="T9" fmla="*/ 625 h 2049"/>
                <a:gd name="T10" fmla="*/ 310625 w 2219"/>
                <a:gd name="T11" fmla="*/ 96250 h 2049"/>
                <a:gd name="T12" fmla="*/ 18750 w 2219"/>
                <a:gd name="T13" fmla="*/ 443125 h 2049"/>
                <a:gd name="T14" fmla="*/ 18750 w 2219"/>
                <a:gd name="T15" fmla="*/ 625625 h 2049"/>
                <a:gd name="T16" fmla="*/ 18750 w 2219"/>
                <a:gd name="T17" fmla="*/ 789375 h 2049"/>
                <a:gd name="T18" fmla="*/ 610000 w 2219"/>
                <a:gd name="T19" fmla="*/ 1280625 h 2049"/>
                <a:gd name="T20" fmla="*/ 930625 w 2219"/>
                <a:gd name="T21" fmla="*/ 1190625 h 2049"/>
                <a:gd name="T22" fmla="*/ 1040000 w 2219"/>
                <a:gd name="T23" fmla="*/ 151250 h 2049"/>
                <a:gd name="T24" fmla="*/ 857500 w 2219"/>
                <a:gd name="T25" fmla="*/ 60000 h 2049"/>
                <a:gd name="T26" fmla="*/ 675000 w 2219"/>
                <a:gd name="T27" fmla="*/ 5000 h 2049"/>
                <a:gd name="T28" fmla="*/ 609375 w 2219"/>
                <a:gd name="T29" fmla="*/ 625 h 204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lnTo>
                    <a:pt x="1022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65" name="Google Shape;73;p2">
              <a:extLst>
                <a:ext uri="{FF2B5EF4-FFF2-40B4-BE49-F238E27FC236}">
                  <a16:creationId xmlns:a16="http://schemas.microsoft.com/office/drawing/2014/main" id="{36F3D54C-46B5-5E88-BB42-B06A12FC832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575" y="945725"/>
              <a:ext cx="56625" cy="50200"/>
            </a:xfrm>
            <a:custGeom>
              <a:avLst/>
              <a:gdLst>
                <a:gd name="T0" fmla="*/ 998125 w 2265"/>
                <a:gd name="T1" fmla="*/ 0 h 2008"/>
                <a:gd name="T2" fmla="*/ 948750 w 2265"/>
                <a:gd name="T3" fmla="*/ 3750 h 2008"/>
                <a:gd name="T4" fmla="*/ 693750 w 2265"/>
                <a:gd name="T5" fmla="*/ 95000 h 2008"/>
                <a:gd name="T6" fmla="*/ 438125 w 2265"/>
                <a:gd name="T7" fmla="*/ 149375 h 2008"/>
                <a:gd name="T8" fmla="*/ 420000 w 2265"/>
                <a:gd name="T9" fmla="*/ 1171250 h 2008"/>
                <a:gd name="T10" fmla="*/ 728125 w 2265"/>
                <a:gd name="T11" fmla="*/ 1255000 h 2008"/>
                <a:gd name="T12" fmla="*/ 1113125 w 2265"/>
                <a:gd name="T13" fmla="*/ 1116250 h 2008"/>
                <a:gd name="T14" fmla="*/ 1240625 w 2265"/>
                <a:gd name="T15" fmla="*/ 860625 h 2008"/>
                <a:gd name="T16" fmla="*/ 1295625 w 2265"/>
                <a:gd name="T17" fmla="*/ 751250 h 2008"/>
                <a:gd name="T18" fmla="*/ 1295625 w 2265"/>
                <a:gd name="T19" fmla="*/ 496250 h 2008"/>
                <a:gd name="T20" fmla="*/ 998125 w 2265"/>
                <a:gd name="T21" fmla="*/ 0 h 200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66" name="Google Shape;74;p2">
              <a:extLst>
                <a:ext uri="{FF2B5EF4-FFF2-40B4-BE49-F238E27FC236}">
                  <a16:creationId xmlns:a16="http://schemas.microsoft.com/office/drawing/2014/main" id="{01139A60-6D7F-9FE3-E760-7A282D27500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3825" y="971550"/>
              <a:ext cx="56200" cy="49400"/>
            </a:xfrm>
            <a:custGeom>
              <a:avLst/>
              <a:gdLst>
                <a:gd name="T0" fmla="*/ 986250 w 2248"/>
                <a:gd name="T1" fmla="*/ 625 h 1976"/>
                <a:gd name="T2" fmla="*/ 839375 w 2248"/>
                <a:gd name="T3" fmla="*/ 33125 h 1976"/>
                <a:gd name="T4" fmla="*/ 218750 w 2248"/>
                <a:gd name="T5" fmla="*/ 288125 h 1976"/>
                <a:gd name="T6" fmla="*/ 91250 w 2248"/>
                <a:gd name="T7" fmla="*/ 726250 h 1976"/>
                <a:gd name="T8" fmla="*/ 371250 w 2248"/>
                <a:gd name="T9" fmla="*/ 893750 h 1976"/>
                <a:gd name="T10" fmla="*/ 419375 w 2248"/>
                <a:gd name="T11" fmla="*/ 890000 h 1976"/>
                <a:gd name="T12" fmla="*/ 419375 w 2248"/>
                <a:gd name="T13" fmla="*/ 908125 h 1976"/>
                <a:gd name="T14" fmla="*/ 748750 w 2248"/>
                <a:gd name="T15" fmla="*/ 1235000 h 1976"/>
                <a:gd name="T16" fmla="*/ 893750 w 2248"/>
                <a:gd name="T17" fmla="*/ 1200000 h 1976"/>
                <a:gd name="T18" fmla="*/ 1313750 w 2248"/>
                <a:gd name="T19" fmla="*/ 251875 h 1976"/>
                <a:gd name="T20" fmla="*/ 986250 w 2248"/>
                <a:gd name="T21" fmla="*/ 625 h 19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67" name="Google Shape;75;p2">
              <a:extLst>
                <a:ext uri="{FF2B5EF4-FFF2-40B4-BE49-F238E27FC236}">
                  <a16:creationId xmlns:a16="http://schemas.microsoft.com/office/drawing/2014/main" id="{2E7DCAEA-50EC-A2D0-89B0-D6FC4167243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1550" y="772650"/>
              <a:ext cx="41600" cy="40500"/>
            </a:xfrm>
            <a:custGeom>
              <a:avLst/>
              <a:gdLst>
                <a:gd name="T0" fmla="*/ 702500 w 1664"/>
                <a:gd name="T1" fmla="*/ 625 h 1620"/>
                <a:gd name="T2" fmla="*/ 638750 w 1664"/>
                <a:gd name="T3" fmla="*/ 7500 h 1620"/>
                <a:gd name="T4" fmla="*/ 218750 w 1664"/>
                <a:gd name="T5" fmla="*/ 299375 h 1620"/>
                <a:gd name="T6" fmla="*/ 200625 w 1664"/>
                <a:gd name="T7" fmla="*/ 317500 h 1620"/>
                <a:gd name="T8" fmla="*/ 109375 w 1664"/>
                <a:gd name="T9" fmla="*/ 463125 h 1620"/>
                <a:gd name="T10" fmla="*/ 200625 w 1664"/>
                <a:gd name="T11" fmla="*/ 919375 h 1620"/>
                <a:gd name="T12" fmla="*/ 273750 w 1664"/>
                <a:gd name="T13" fmla="*/ 955625 h 1620"/>
                <a:gd name="T14" fmla="*/ 456250 w 1664"/>
                <a:gd name="T15" fmla="*/ 1010625 h 1620"/>
                <a:gd name="T16" fmla="*/ 496250 w 1664"/>
                <a:gd name="T17" fmla="*/ 1011875 h 1620"/>
                <a:gd name="T18" fmla="*/ 948750 w 1664"/>
                <a:gd name="T19" fmla="*/ 663750 h 1620"/>
                <a:gd name="T20" fmla="*/ 966875 w 1664"/>
                <a:gd name="T21" fmla="*/ 500000 h 1620"/>
                <a:gd name="T22" fmla="*/ 1021875 w 1664"/>
                <a:gd name="T23" fmla="*/ 244375 h 1620"/>
                <a:gd name="T24" fmla="*/ 702500 w 1664"/>
                <a:gd name="T25" fmla="*/ 625 h 16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671725" y="1463467"/>
            <a:ext cx="5800500" cy="29700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7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671776" y="4840000"/>
            <a:ext cx="5800500" cy="7276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1706748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5;p4">
            <a:extLst>
              <a:ext uri="{FF2B5EF4-FFF2-40B4-BE49-F238E27FC236}">
                <a16:creationId xmlns:a16="http://schemas.microsoft.com/office/drawing/2014/main" id="{CF4B2E1D-814D-14E2-8C48-0B4F32578B40}"/>
              </a:ext>
            </a:extLst>
          </p:cNvPr>
          <p:cNvSpPr>
            <a:spLocks/>
          </p:cNvSpPr>
          <p:nvPr/>
        </p:nvSpPr>
        <p:spPr bwMode="auto">
          <a:xfrm>
            <a:off x="-539750" y="4681538"/>
            <a:ext cx="1474788" cy="1457325"/>
          </a:xfrm>
          <a:custGeom>
            <a:avLst/>
            <a:gdLst>
              <a:gd name="T0" fmla="*/ 30993911 w 35666"/>
              <a:gd name="T1" fmla="*/ 3034 h 26417"/>
              <a:gd name="T2" fmla="*/ 14023925 w 35666"/>
              <a:gd name="T3" fmla="*/ 6226607 h 26417"/>
              <a:gd name="T4" fmla="*/ 4243789 w 35666"/>
              <a:gd name="T5" fmla="*/ 63337340 h 26417"/>
              <a:gd name="T6" fmla="*/ 24142676 w 35666"/>
              <a:gd name="T7" fmla="*/ 80392020 h 26417"/>
              <a:gd name="T8" fmla="*/ 32088196 w 35666"/>
              <a:gd name="T9" fmla="*/ 79056006 h 26417"/>
              <a:gd name="T10" fmla="*/ 42367633 w 35666"/>
              <a:gd name="T11" fmla="*/ 2939861 h 26417"/>
              <a:gd name="T12" fmla="*/ 30993911 w 35666"/>
              <a:gd name="T13" fmla="*/ 3034 h 2641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grpSp>
        <p:nvGrpSpPr>
          <p:cNvPr id="3" name="Google Shape;106;p4">
            <a:extLst>
              <a:ext uri="{FF2B5EF4-FFF2-40B4-BE49-F238E27FC236}">
                <a16:creationId xmlns:a16="http://schemas.microsoft.com/office/drawing/2014/main" id="{668A3A1B-150B-D960-7C68-BA1DA9A19C36}"/>
              </a:ext>
            </a:extLst>
          </p:cNvPr>
          <p:cNvGrpSpPr>
            <a:grpSpLocks/>
          </p:cNvGrpSpPr>
          <p:nvPr/>
        </p:nvGrpSpPr>
        <p:grpSpPr bwMode="auto">
          <a:xfrm>
            <a:off x="7788275" y="6138863"/>
            <a:ext cx="1162050" cy="979487"/>
            <a:chOff x="5161625" y="732525"/>
            <a:chExt cx="456050" cy="288425"/>
          </a:xfrm>
        </p:grpSpPr>
        <p:sp>
          <p:nvSpPr>
            <p:cNvPr id="4" name="Google Shape;107;p4">
              <a:extLst>
                <a:ext uri="{FF2B5EF4-FFF2-40B4-BE49-F238E27FC236}">
                  <a16:creationId xmlns:a16="http://schemas.microsoft.com/office/drawing/2014/main" id="{9A959D75-BE77-ACC2-8E29-C67B65FFA5AD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7000" y="739375"/>
              <a:ext cx="70075" cy="59075"/>
            </a:xfrm>
            <a:custGeom>
              <a:avLst/>
              <a:gdLst>
                <a:gd name="T0" fmla="*/ 1331875 w 2803"/>
                <a:gd name="T1" fmla="*/ 0 h 2363"/>
                <a:gd name="T2" fmla="*/ 966875 w 2803"/>
                <a:gd name="T3" fmla="*/ 36875 h 2363"/>
                <a:gd name="T4" fmla="*/ 759375 w 2803"/>
                <a:gd name="T5" fmla="*/ 8125 h 2363"/>
                <a:gd name="T6" fmla="*/ 219375 w 2803"/>
                <a:gd name="T7" fmla="*/ 182500 h 2363"/>
                <a:gd name="T8" fmla="*/ 55000 w 2803"/>
                <a:gd name="T9" fmla="*/ 565625 h 2363"/>
                <a:gd name="T10" fmla="*/ 146250 w 2803"/>
                <a:gd name="T11" fmla="*/ 948750 h 2363"/>
                <a:gd name="T12" fmla="*/ 850000 w 2803"/>
                <a:gd name="T13" fmla="*/ 1476250 h 2363"/>
                <a:gd name="T14" fmla="*/ 1222500 w 2803"/>
                <a:gd name="T15" fmla="*/ 1368125 h 2363"/>
                <a:gd name="T16" fmla="*/ 1514375 w 2803"/>
                <a:gd name="T17" fmla="*/ 857500 h 2363"/>
                <a:gd name="T18" fmla="*/ 1532500 w 2803"/>
                <a:gd name="T19" fmla="*/ 565625 h 2363"/>
                <a:gd name="T20" fmla="*/ 1331875 w 2803"/>
                <a:gd name="T21" fmla="*/ 0 h 23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5" name="Google Shape;108;p4">
              <a:extLst>
                <a:ext uri="{FF2B5EF4-FFF2-40B4-BE49-F238E27FC236}">
                  <a16:creationId xmlns:a16="http://schemas.microsoft.com/office/drawing/2014/main" id="{21CB9BE0-2988-D9B2-C311-1B56BA8A55D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0050" y="825250"/>
              <a:ext cx="72975" cy="59500"/>
            </a:xfrm>
            <a:custGeom>
              <a:avLst/>
              <a:gdLst>
                <a:gd name="T0" fmla="*/ 1172500 w 2919"/>
                <a:gd name="T1" fmla="*/ 625 h 2380"/>
                <a:gd name="T2" fmla="*/ 821250 w 2919"/>
                <a:gd name="T3" fmla="*/ 41875 h 2380"/>
                <a:gd name="T4" fmla="*/ 182500 w 2919"/>
                <a:gd name="T5" fmla="*/ 443750 h 2380"/>
                <a:gd name="T6" fmla="*/ 128125 w 2919"/>
                <a:gd name="T7" fmla="*/ 972500 h 2380"/>
                <a:gd name="T8" fmla="*/ 91250 w 2919"/>
                <a:gd name="T9" fmla="*/ 1081875 h 2380"/>
                <a:gd name="T10" fmla="*/ 430000 w 2919"/>
                <a:gd name="T11" fmla="*/ 1487500 h 2380"/>
                <a:gd name="T12" fmla="*/ 547500 w 2919"/>
                <a:gd name="T13" fmla="*/ 1465000 h 2380"/>
                <a:gd name="T14" fmla="*/ 1331875 w 2919"/>
                <a:gd name="T15" fmla="*/ 1264375 h 2380"/>
                <a:gd name="T16" fmla="*/ 1751250 w 2919"/>
                <a:gd name="T17" fmla="*/ 771875 h 2380"/>
                <a:gd name="T18" fmla="*/ 1623750 w 2919"/>
                <a:gd name="T19" fmla="*/ 170000 h 2380"/>
                <a:gd name="T20" fmla="*/ 1172500 w 2919"/>
                <a:gd name="T21" fmla="*/ 625 h 23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6" name="Google Shape;109;p4">
              <a:extLst>
                <a:ext uri="{FF2B5EF4-FFF2-40B4-BE49-F238E27FC236}">
                  <a16:creationId xmlns:a16="http://schemas.microsoft.com/office/drawing/2014/main" id="{9C0606A0-A19B-6681-B6ED-8105547B691D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0100" y="788400"/>
              <a:ext cx="87575" cy="68550"/>
            </a:xfrm>
            <a:custGeom>
              <a:avLst/>
              <a:gdLst>
                <a:gd name="T0" fmla="*/ 1425625 w 3503"/>
                <a:gd name="T1" fmla="*/ 625 h 2742"/>
                <a:gd name="T2" fmla="*/ 966875 w 3503"/>
                <a:gd name="T3" fmla="*/ 215625 h 2742"/>
                <a:gd name="T4" fmla="*/ 875625 w 3503"/>
                <a:gd name="T5" fmla="*/ 233750 h 2742"/>
                <a:gd name="T6" fmla="*/ 678125 w 3503"/>
                <a:gd name="T7" fmla="*/ 167500 h 2742"/>
                <a:gd name="T8" fmla="*/ 474375 w 3503"/>
                <a:gd name="T9" fmla="*/ 251875 h 2742"/>
                <a:gd name="T10" fmla="*/ 200625 w 3503"/>
                <a:gd name="T11" fmla="*/ 1528750 h 2742"/>
                <a:gd name="T12" fmla="*/ 474375 w 3503"/>
                <a:gd name="T13" fmla="*/ 1693125 h 2742"/>
                <a:gd name="T14" fmla="*/ 709375 w 3503"/>
                <a:gd name="T15" fmla="*/ 1713750 h 2742"/>
                <a:gd name="T16" fmla="*/ 1386250 w 3503"/>
                <a:gd name="T17" fmla="*/ 1528750 h 2742"/>
                <a:gd name="T18" fmla="*/ 1532500 w 3503"/>
                <a:gd name="T19" fmla="*/ 1365000 h 2742"/>
                <a:gd name="T20" fmla="*/ 2116250 w 3503"/>
                <a:gd name="T21" fmla="*/ 1036250 h 2742"/>
                <a:gd name="T22" fmla="*/ 2079375 w 3503"/>
                <a:gd name="T23" fmla="*/ 653125 h 2742"/>
                <a:gd name="T24" fmla="*/ 2025000 w 3503"/>
                <a:gd name="T25" fmla="*/ 598750 h 2742"/>
                <a:gd name="T26" fmla="*/ 1660000 w 3503"/>
                <a:gd name="T27" fmla="*/ 51250 h 2742"/>
                <a:gd name="T28" fmla="*/ 1425625 w 3503"/>
                <a:gd name="T29" fmla="*/ 625 h 274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7" name="Google Shape;110;p4">
              <a:extLst>
                <a:ext uri="{FF2B5EF4-FFF2-40B4-BE49-F238E27FC236}">
                  <a16:creationId xmlns:a16="http://schemas.microsoft.com/office/drawing/2014/main" id="{5CFBA8A4-9635-5448-556B-7CB69AA32180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0850" y="861400"/>
              <a:ext cx="72275" cy="51275"/>
            </a:xfrm>
            <a:custGeom>
              <a:avLst/>
              <a:gdLst>
                <a:gd name="T0" fmla="*/ 1222500 w 2891"/>
                <a:gd name="T1" fmla="*/ 743750 h 2051"/>
                <a:gd name="T2" fmla="*/ 1186250 w 2891"/>
                <a:gd name="T3" fmla="*/ 757500 h 2051"/>
                <a:gd name="T4" fmla="*/ 1150000 w 2891"/>
                <a:gd name="T5" fmla="*/ 743750 h 2051"/>
                <a:gd name="T6" fmla="*/ 1222500 w 2891"/>
                <a:gd name="T7" fmla="*/ 743750 h 2051"/>
                <a:gd name="T8" fmla="*/ 1177500 w 2891"/>
                <a:gd name="T9" fmla="*/ 0 h 2051"/>
                <a:gd name="T10" fmla="*/ 1040625 w 2891"/>
                <a:gd name="T11" fmla="*/ 32500 h 2051"/>
                <a:gd name="T12" fmla="*/ 456875 w 2891"/>
                <a:gd name="T13" fmla="*/ 305625 h 2051"/>
                <a:gd name="T14" fmla="*/ 73750 w 2891"/>
                <a:gd name="T15" fmla="*/ 853125 h 2051"/>
                <a:gd name="T16" fmla="*/ 292500 w 2891"/>
                <a:gd name="T17" fmla="*/ 1199375 h 2051"/>
                <a:gd name="T18" fmla="*/ 648125 w 2891"/>
                <a:gd name="T19" fmla="*/ 1281875 h 2051"/>
                <a:gd name="T20" fmla="*/ 1003750 w 2891"/>
                <a:gd name="T21" fmla="*/ 1199375 h 2051"/>
                <a:gd name="T22" fmla="*/ 1696875 w 2891"/>
                <a:gd name="T23" fmla="*/ 761875 h 2051"/>
                <a:gd name="T24" fmla="*/ 1460000 w 2891"/>
                <a:gd name="T25" fmla="*/ 160000 h 2051"/>
                <a:gd name="T26" fmla="*/ 1177500 w 2891"/>
                <a:gd name="T27" fmla="*/ 0 h 205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lnTo>
                    <a:pt x="1956" y="1190"/>
                  </a:ln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8" name="Google Shape;111;p4">
              <a:extLst>
                <a:ext uri="{FF2B5EF4-FFF2-40B4-BE49-F238E27FC236}">
                  <a16:creationId xmlns:a16="http://schemas.microsoft.com/office/drawing/2014/main" id="{68BBC5D6-95E3-8BE4-AB7D-08FDE5BA673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7325" y="732525"/>
              <a:ext cx="67675" cy="58000"/>
            </a:xfrm>
            <a:custGeom>
              <a:avLst/>
              <a:gdLst>
                <a:gd name="T0" fmla="*/ 910625 w 2707"/>
                <a:gd name="T1" fmla="*/ 0 h 2320"/>
                <a:gd name="T2" fmla="*/ 688750 w 2707"/>
                <a:gd name="T3" fmla="*/ 43750 h 2320"/>
                <a:gd name="T4" fmla="*/ 13750 w 2707"/>
                <a:gd name="T5" fmla="*/ 681875 h 2320"/>
                <a:gd name="T6" fmla="*/ 839375 w 2707"/>
                <a:gd name="T7" fmla="*/ 1450000 h 2320"/>
                <a:gd name="T8" fmla="*/ 1290625 w 2707"/>
                <a:gd name="T9" fmla="*/ 1320625 h 2320"/>
                <a:gd name="T10" fmla="*/ 1527500 w 2707"/>
                <a:gd name="T11" fmla="*/ 335625 h 2320"/>
                <a:gd name="T12" fmla="*/ 1326875 w 2707"/>
                <a:gd name="T13" fmla="*/ 116875 h 2320"/>
                <a:gd name="T14" fmla="*/ 998750 w 2707"/>
                <a:gd name="T15" fmla="*/ 7500 h 2320"/>
                <a:gd name="T16" fmla="*/ 910625 w 2707"/>
                <a:gd name="T17" fmla="*/ 0 h 23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9" name="Google Shape;112;p4">
              <a:extLst>
                <a:ext uri="{FF2B5EF4-FFF2-40B4-BE49-F238E27FC236}">
                  <a16:creationId xmlns:a16="http://schemas.microsoft.com/office/drawing/2014/main" id="{F7A529AC-C6CE-E0CF-48AC-65A8A3AB08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1625" y="857375"/>
              <a:ext cx="55475" cy="51225"/>
            </a:xfrm>
            <a:custGeom>
              <a:avLst/>
              <a:gdLst>
                <a:gd name="T0" fmla="*/ 638750 w 2219"/>
                <a:gd name="T1" fmla="*/ 661875 h 2049"/>
                <a:gd name="T2" fmla="*/ 620625 w 2219"/>
                <a:gd name="T3" fmla="*/ 680000 h 2049"/>
                <a:gd name="T4" fmla="*/ 620625 w 2219"/>
                <a:gd name="T5" fmla="*/ 661875 h 2049"/>
                <a:gd name="T6" fmla="*/ 638750 w 2219"/>
                <a:gd name="T7" fmla="*/ 661875 h 2049"/>
                <a:gd name="T8" fmla="*/ 609375 w 2219"/>
                <a:gd name="T9" fmla="*/ 625 h 2049"/>
                <a:gd name="T10" fmla="*/ 310625 w 2219"/>
                <a:gd name="T11" fmla="*/ 96250 h 2049"/>
                <a:gd name="T12" fmla="*/ 18750 w 2219"/>
                <a:gd name="T13" fmla="*/ 443125 h 2049"/>
                <a:gd name="T14" fmla="*/ 18750 w 2219"/>
                <a:gd name="T15" fmla="*/ 625625 h 2049"/>
                <a:gd name="T16" fmla="*/ 18750 w 2219"/>
                <a:gd name="T17" fmla="*/ 789375 h 2049"/>
                <a:gd name="T18" fmla="*/ 610000 w 2219"/>
                <a:gd name="T19" fmla="*/ 1280625 h 2049"/>
                <a:gd name="T20" fmla="*/ 930625 w 2219"/>
                <a:gd name="T21" fmla="*/ 1190625 h 2049"/>
                <a:gd name="T22" fmla="*/ 1040000 w 2219"/>
                <a:gd name="T23" fmla="*/ 151250 h 2049"/>
                <a:gd name="T24" fmla="*/ 857500 w 2219"/>
                <a:gd name="T25" fmla="*/ 60000 h 2049"/>
                <a:gd name="T26" fmla="*/ 675000 w 2219"/>
                <a:gd name="T27" fmla="*/ 5000 h 2049"/>
                <a:gd name="T28" fmla="*/ 609375 w 2219"/>
                <a:gd name="T29" fmla="*/ 625 h 204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lnTo>
                    <a:pt x="1022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0" name="Google Shape;113;p4">
              <a:extLst>
                <a:ext uri="{FF2B5EF4-FFF2-40B4-BE49-F238E27FC236}">
                  <a16:creationId xmlns:a16="http://schemas.microsoft.com/office/drawing/2014/main" id="{19AB84D8-6075-A68E-332F-9C4D10580EE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575" y="945725"/>
              <a:ext cx="56625" cy="50200"/>
            </a:xfrm>
            <a:custGeom>
              <a:avLst/>
              <a:gdLst>
                <a:gd name="T0" fmla="*/ 998125 w 2265"/>
                <a:gd name="T1" fmla="*/ 0 h 2008"/>
                <a:gd name="T2" fmla="*/ 948750 w 2265"/>
                <a:gd name="T3" fmla="*/ 3750 h 2008"/>
                <a:gd name="T4" fmla="*/ 693750 w 2265"/>
                <a:gd name="T5" fmla="*/ 95000 h 2008"/>
                <a:gd name="T6" fmla="*/ 438125 w 2265"/>
                <a:gd name="T7" fmla="*/ 149375 h 2008"/>
                <a:gd name="T8" fmla="*/ 420000 w 2265"/>
                <a:gd name="T9" fmla="*/ 1171250 h 2008"/>
                <a:gd name="T10" fmla="*/ 728125 w 2265"/>
                <a:gd name="T11" fmla="*/ 1255000 h 2008"/>
                <a:gd name="T12" fmla="*/ 1113125 w 2265"/>
                <a:gd name="T13" fmla="*/ 1116250 h 2008"/>
                <a:gd name="T14" fmla="*/ 1240625 w 2265"/>
                <a:gd name="T15" fmla="*/ 860625 h 2008"/>
                <a:gd name="T16" fmla="*/ 1295625 w 2265"/>
                <a:gd name="T17" fmla="*/ 751250 h 2008"/>
                <a:gd name="T18" fmla="*/ 1295625 w 2265"/>
                <a:gd name="T19" fmla="*/ 496250 h 2008"/>
                <a:gd name="T20" fmla="*/ 998125 w 2265"/>
                <a:gd name="T21" fmla="*/ 0 h 200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1" name="Google Shape;114;p4">
              <a:extLst>
                <a:ext uri="{FF2B5EF4-FFF2-40B4-BE49-F238E27FC236}">
                  <a16:creationId xmlns:a16="http://schemas.microsoft.com/office/drawing/2014/main" id="{36BFF810-785F-6DF6-795A-83065678F44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3825" y="971550"/>
              <a:ext cx="56200" cy="49400"/>
            </a:xfrm>
            <a:custGeom>
              <a:avLst/>
              <a:gdLst>
                <a:gd name="T0" fmla="*/ 986250 w 2248"/>
                <a:gd name="T1" fmla="*/ 625 h 1976"/>
                <a:gd name="T2" fmla="*/ 839375 w 2248"/>
                <a:gd name="T3" fmla="*/ 33125 h 1976"/>
                <a:gd name="T4" fmla="*/ 218750 w 2248"/>
                <a:gd name="T5" fmla="*/ 288125 h 1976"/>
                <a:gd name="T6" fmla="*/ 91250 w 2248"/>
                <a:gd name="T7" fmla="*/ 726250 h 1976"/>
                <a:gd name="T8" fmla="*/ 371250 w 2248"/>
                <a:gd name="T9" fmla="*/ 893750 h 1976"/>
                <a:gd name="T10" fmla="*/ 419375 w 2248"/>
                <a:gd name="T11" fmla="*/ 890000 h 1976"/>
                <a:gd name="T12" fmla="*/ 419375 w 2248"/>
                <a:gd name="T13" fmla="*/ 908125 h 1976"/>
                <a:gd name="T14" fmla="*/ 748750 w 2248"/>
                <a:gd name="T15" fmla="*/ 1235000 h 1976"/>
                <a:gd name="T16" fmla="*/ 893750 w 2248"/>
                <a:gd name="T17" fmla="*/ 1200000 h 1976"/>
                <a:gd name="T18" fmla="*/ 1313750 w 2248"/>
                <a:gd name="T19" fmla="*/ 251875 h 1976"/>
                <a:gd name="T20" fmla="*/ 986250 w 2248"/>
                <a:gd name="T21" fmla="*/ 625 h 19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2" name="Google Shape;115;p4">
              <a:extLst>
                <a:ext uri="{FF2B5EF4-FFF2-40B4-BE49-F238E27FC236}">
                  <a16:creationId xmlns:a16="http://schemas.microsoft.com/office/drawing/2014/main" id="{2EB77555-871D-80B2-E371-9EF78F720A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1550" y="772650"/>
              <a:ext cx="41600" cy="40500"/>
            </a:xfrm>
            <a:custGeom>
              <a:avLst/>
              <a:gdLst>
                <a:gd name="T0" fmla="*/ 702500 w 1664"/>
                <a:gd name="T1" fmla="*/ 625 h 1620"/>
                <a:gd name="T2" fmla="*/ 638750 w 1664"/>
                <a:gd name="T3" fmla="*/ 7500 h 1620"/>
                <a:gd name="T4" fmla="*/ 218750 w 1664"/>
                <a:gd name="T5" fmla="*/ 299375 h 1620"/>
                <a:gd name="T6" fmla="*/ 200625 w 1664"/>
                <a:gd name="T7" fmla="*/ 317500 h 1620"/>
                <a:gd name="T8" fmla="*/ 109375 w 1664"/>
                <a:gd name="T9" fmla="*/ 463125 h 1620"/>
                <a:gd name="T10" fmla="*/ 200625 w 1664"/>
                <a:gd name="T11" fmla="*/ 919375 h 1620"/>
                <a:gd name="T12" fmla="*/ 273750 w 1664"/>
                <a:gd name="T13" fmla="*/ 955625 h 1620"/>
                <a:gd name="T14" fmla="*/ 456250 w 1664"/>
                <a:gd name="T15" fmla="*/ 1010625 h 1620"/>
                <a:gd name="T16" fmla="*/ 496250 w 1664"/>
                <a:gd name="T17" fmla="*/ 1011875 h 1620"/>
                <a:gd name="T18" fmla="*/ 948750 w 1664"/>
                <a:gd name="T19" fmla="*/ 663750 h 1620"/>
                <a:gd name="T20" fmla="*/ 966875 w 1664"/>
                <a:gd name="T21" fmla="*/ 500000 h 1620"/>
                <a:gd name="T22" fmla="*/ 1021875 w 1664"/>
                <a:gd name="T23" fmla="*/ 244375 h 1620"/>
                <a:gd name="T24" fmla="*/ 702500 w 1664"/>
                <a:gd name="T25" fmla="*/ 625 h 16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  <p:sp>
        <p:nvSpPr>
          <p:cNvPr id="13" name="Google Shape;116;p4">
            <a:extLst>
              <a:ext uri="{FF2B5EF4-FFF2-40B4-BE49-F238E27FC236}">
                <a16:creationId xmlns:a16="http://schemas.microsoft.com/office/drawing/2014/main" id="{A50E91DF-F648-5530-EFB0-BB3F9D823145}"/>
              </a:ext>
            </a:extLst>
          </p:cNvPr>
          <p:cNvSpPr>
            <a:spLocks/>
          </p:cNvSpPr>
          <p:nvPr/>
        </p:nvSpPr>
        <p:spPr bwMode="auto">
          <a:xfrm rot="12117173">
            <a:off x="-566738" y="3810000"/>
            <a:ext cx="1528763" cy="1846263"/>
          </a:xfrm>
          <a:custGeom>
            <a:avLst/>
            <a:gdLst>
              <a:gd name="T0" fmla="*/ 14441639 w 25158"/>
              <a:gd name="T1" fmla="*/ 18886689 h 22779"/>
              <a:gd name="T2" fmla="*/ 3987982 w 25158"/>
              <a:gd name="T3" fmla="*/ 16009375 h 22779"/>
              <a:gd name="T4" fmla="*/ 25980889 w 25158"/>
              <a:gd name="T5" fmla="*/ 43107595 h 22779"/>
              <a:gd name="T6" fmla="*/ 26401818 w 25158"/>
              <a:gd name="T7" fmla="*/ 4118936 h 22779"/>
              <a:gd name="T8" fmla="*/ 26401818 w 25158"/>
              <a:gd name="T9" fmla="*/ 4118936 h 22779"/>
              <a:gd name="T10" fmla="*/ 48819422 w 25158"/>
              <a:gd name="T11" fmla="*/ 59911838 h 22779"/>
              <a:gd name="T12" fmla="*/ 39119027 w 25158"/>
              <a:gd name="T13" fmla="*/ 58762209 h 22779"/>
              <a:gd name="T14" fmla="*/ 48494443 w 25158"/>
              <a:gd name="T15" fmla="*/ 24634833 h 22779"/>
              <a:gd name="T16" fmla="*/ 60890379 w 25158"/>
              <a:gd name="T17" fmla="*/ 72564239 h 22779"/>
              <a:gd name="T18" fmla="*/ 62865897 w 25158"/>
              <a:gd name="T19" fmla="*/ 45419983 h 22779"/>
              <a:gd name="T20" fmla="*/ 70047947 w 25158"/>
              <a:gd name="T21" fmla="*/ 66238039 h 22779"/>
              <a:gd name="T22" fmla="*/ 71019117 w 25158"/>
              <a:gd name="T23" fmla="*/ 87331993 h 22779"/>
              <a:gd name="T24" fmla="*/ 64878361 w 25158"/>
              <a:gd name="T25" fmla="*/ 56081931 h 22779"/>
              <a:gd name="T26" fmla="*/ 65738754 w 25158"/>
              <a:gd name="T27" fmla="*/ 90780879 h 22779"/>
              <a:gd name="T28" fmla="*/ 80073261 w 25158"/>
              <a:gd name="T29" fmla="*/ 108609933 h 22779"/>
              <a:gd name="T30" fmla="*/ 52589496 w 25158"/>
              <a:gd name="T31" fmla="*/ 92889666 h 22779"/>
              <a:gd name="T32" fmla="*/ 69187555 w 25158"/>
              <a:gd name="T33" fmla="*/ 108228911 h 22779"/>
              <a:gd name="T34" fmla="*/ 62504032 w 25158"/>
              <a:gd name="T35" fmla="*/ 104011417 h 22779"/>
              <a:gd name="T36" fmla="*/ 91173109 w 25158"/>
              <a:gd name="T37" fmla="*/ 75441634 h 22779"/>
              <a:gd name="T38" fmla="*/ 88651118 w 25158"/>
              <a:gd name="T39" fmla="*/ 126011928 h 22779"/>
              <a:gd name="T40" fmla="*/ 89016628 w 25158"/>
              <a:gd name="T41" fmla="*/ 99406337 h 22779"/>
              <a:gd name="T42" fmla="*/ 90416141 w 25158"/>
              <a:gd name="T43" fmla="*/ 73910984 h 22779"/>
              <a:gd name="T44" fmla="*/ 84814505 w 25158"/>
              <a:gd name="T45" fmla="*/ 137948323 h 22779"/>
              <a:gd name="T46" fmla="*/ 24898942 w 25158"/>
              <a:gd name="T47" fmla="*/ 0 h 22779"/>
              <a:gd name="T48" fmla="*/ 36748405 w 25158"/>
              <a:gd name="T49" fmla="*/ 39783527 h 22779"/>
              <a:gd name="T50" fmla="*/ 9593264 w 25158"/>
              <a:gd name="T51" fmla="*/ 15240768 h 22779"/>
              <a:gd name="T52" fmla="*/ 7650985 w 25158"/>
              <a:gd name="T53" fmla="*/ 21954555 h 22779"/>
              <a:gd name="T54" fmla="*/ 29961458 w 25158"/>
              <a:gd name="T55" fmla="*/ 35566114 h 22779"/>
              <a:gd name="T56" fmla="*/ 16169716 w 25158"/>
              <a:gd name="T57" fmla="*/ 36893083 h 22779"/>
              <a:gd name="T58" fmla="*/ 25626377 w 25158"/>
              <a:gd name="T59" fmla="*/ 44828796 h 22779"/>
              <a:gd name="T60" fmla="*/ 34621457 w 25158"/>
              <a:gd name="T61" fmla="*/ 41176228 h 22779"/>
              <a:gd name="T62" fmla="*/ 35888012 w 25158"/>
              <a:gd name="T63" fmla="*/ 49558614 h 22779"/>
              <a:gd name="T64" fmla="*/ 31035991 w 25158"/>
              <a:gd name="T65" fmla="*/ 56272482 h 22779"/>
              <a:gd name="T66" fmla="*/ 51149391 w 25158"/>
              <a:gd name="T67" fmla="*/ 63189950 h 22779"/>
              <a:gd name="T68" fmla="*/ 53453595 w 25158"/>
              <a:gd name="T69" fmla="*/ 64707389 h 22779"/>
              <a:gd name="T70" fmla="*/ 52161153 w 25158"/>
              <a:gd name="T71" fmla="*/ 73142377 h 22779"/>
              <a:gd name="T72" fmla="*/ 48066100 w 25158"/>
              <a:gd name="T73" fmla="*/ 78318948 h 22779"/>
              <a:gd name="T74" fmla="*/ 71451106 w 25158"/>
              <a:gd name="T75" fmla="*/ 97107079 h 22779"/>
              <a:gd name="T76" fmla="*/ 56363276 w 25158"/>
              <a:gd name="T77" fmla="*/ 93080137 h 22779"/>
              <a:gd name="T78" fmla="*/ 58733959 w 25158"/>
              <a:gd name="T79" fmla="*/ 102283732 h 22779"/>
              <a:gd name="T80" fmla="*/ 85246555 w 25158"/>
              <a:gd name="T81" fmla="*/ 130084908 h 22779"/>
              <a:gd name="T82" fmla="*/ 83411346 w 25158"/>
              <a:gd name="T83" fmla="*/ 133343243 h 22779"/>
              <a:gd name="T84" fmla="*/ 55070895 w 25158"/>
              <a:gd name="T85" fmla="*/ 114555112 h 22779"/>
              <a:gd name="T86" fmla="*/ 83522123 w 25158"/>
              <a:gd name="T87" fmla="*/ 138907482 h 22779"/>
              <a:gd name="T88" fmla="*/ 89769950 w 25158"/>
              <a:gd name="T89" fmla="*/ 140628602 h 22779"/>
              <a:gd name="T90" fmla="*/ 92251349 w 25158"/>
              <a:gd name="T91" fmla="*/ 76978849 h 22779"/>
              <a:gd name="T92" fmla="*/ 89880727 w 25158"/>
              <a:gd name="T93" fmla="*/ 72183218 h 22779"/>
              <a:gd name="T94" fmla="*/ 81904763 w 25158"/>
              <a:gd name="T95" fmla="*/ 113215013 h 22779"/>
              <a:gd name="T96" fmla="*/ 76517329 w 25158"/>
              <a:gd name="T97" fmla="*/ 38055842 h 22779"/>
              <a:gd name="T98" fmla="*/ 73714657 w 25158"/>
              <a:gd name="T99" fmla="*/ 94617352 h 22779"/>
              <a:gd name="T100" fmla="*/ 62075690 w 25158"/>
              <a:gd name="T101" fmla="*/ 38246393 h 22779"/>
              <a:gd name="T102" fmla="*/ 61968619 w 25158"/>
              <a:gd name="T103" fmla="*/ 47449907 h 22779"/>
              <a:gd name="T104" fmla="*/ 64553443 w 25158"/>
              <a:gd name="T105" fmla="*/ 80046714 h 22779"/>
              <a:gd name="T106" fmla="*/ 48605220 w 25158"/>
              <a:gd name="T107" fmla="*/ 19839202 h 22779"/>
              <a:gd name="T108" fmla="*/ 47202062 w 25158"/>
              <a:gd name="T109" fmla="*/ 24825303 h 22779"/>
              <a:gd name="T110" fmla="*/ 48605220 w 25158"/>
              <a:gd name="T111" fmla="*/ 54925737 h 22779"/>
              <a:gd name="T112" fmla="*/ 33945733 w 25158"/>
              <a:gd name="T113" fmla="*/ 12941510 h 22779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5158" h="22779" extrusionOk="0">
                <a:moveTo>
                  <a:pt x="1080" y="2437"/>
                </a:moveTo>
                <a:lnTo>
                  <a:pt x="1080" y="2437"/>
                </a:lnTo>
                <a:cubicBezTo>
                  <a:pt x="2014" y="2554"/>
                  <a:pt x="3035" y="2583"/>
                  <a:pt x="3911" y="2875"/>
                </a:cubicBezTo>
                <a:cubicBezTo>
                  <a:pt x="4699" y="3196"/>
                  <a:pt x="5399" y="3663"/>
                  <a:pt x="5954" y="4305"/>
                </a:cubicBezTo>
                <a:cubicBezTo>
                  <a:pt x="5107" y="4159"/>
                  <a:pt x="4261" y="3896"/>
                  <a:pt x="3473" y="3546"/>
                </a:cubicBezTo>
                <a:cubicBezTo>
                  <a:pt x="2773" y="3283"/>
                  <a:pt x="1576" y="3020"/>
                  <a:pt x="1080" y="2437"/>
                </a:cubicBezTo>
                <a:close/>
                <a:moveTo>
                  <a:pt x="7474" y="5874"/>
                </a:moveTo>
                <a:cubicBezTo>
                  <a:pt x="7999" y="5874"/>
                  <a:pt x="8523" y="5905"/>
                  <a:pt x="9047" y="5997"/>
                </a:cubicBezTo>
                <a:cubicBezTo>
                  <a:pt x="8368" y="6403"/>
                  <a:pt x="7700" y="6562"/>
                  <a:pt x="7036" y="6562"/>
                </a:cubicBezTo>
                <a:cubicBezTo>
                  <a:pt x="6217" y="6562"/>
                  <a:pt x="5404" y="6320"/>
                  <a:pt x="4582" y="5997"/>
                </a:cubicBezTo>
                <a:cubicBezTo>
                  <a:pt x="5546" y="5978"/>
                  <a:pt x="6510" y="5874"/>
                  <a:pt x="7474" y="5874"/>
                </a:cubicBezTo>
                <a:close/>
                <a:moveTo>
                  <a:pt x="7150" y="627"/>
                </a:moveTo>
                <a:cubicBezTo>
                  <a:pt x="9281" y="2028"/>
                  <a:pt x="10711" y="4246"/>
                  <a:pt x="11120" y="6756"/>
                </a:cubicBezTo>
                <a:cubicBezTo>
                  <a:pt x="10186" y="6231"/>
                  <a:pt x="9631" y="4830"/>
                  <a:pt x="9106" y="3925"/>
                </a:cubicBezTo>
                <a:cubicBezTo>
                  <a:pt x="8435" y="2816"/>
                  <a:pt x="7792" y="1707"/>
                  <a:pt x="7150" y="627"/>
                </a:cubicBezTo>
                <a:close/>
                <a:moveTo>
                  <a:pt x="7794" y="7715"/>
                </a:moveTo>
                <a:cubicBezTo>
                  <a:pt x="8742" y="7715"/>
                  <a:pt x="9706" y="7828"/>
                  <a:pt x="10623" y="8011"/>
                </a:cubicBezTo>
                <a:cubicBezTo>
                  <a:pt x="11528" y="8274"/>
                  <a:pt x="12404" y="8653"/>
                  <a:pt x="13221" y="9120"/>
                </a:cubicBezTo>
                <a:cubicBezTo>
                  <a:pt x="13445" y="9245"/>
                  <a:pt x="13605" y="9433"/>
                  <a:pt x="13792" y="9576"/>
                </a:cubicBezTo>
                <a:cubicBezTo>
                  <a:pt x="12751" y="9261"/>
                  <a:pt x="11659" y="9197"/>
                  <a:pt x="10594" y="8945"/>
                </a:cubicBezTo>
                <a:cubicBezTo>
                  <a:pt x="9631" y="8712"/>
                  <a:pt x="8201" y="8449"/>
                  <a:pt x="7471" y="7719"/>
                </a:cubicBezTo>
                <a:cubicBezTo>
                  <a:pt x="7579" y="7716"/>
                  <a:pt x="7686" y="7715"/>
                  <a:pt x="7794" y="7715"/>
                </a:cubicBezTo>
                <a:close/>
                <a:moveTo>
                  <a:pt x="13133" y="3750"/>
                </a:moveTo>
                <a:cubicBezTo>
                  <a:pt x="13338" y="4071"/>
                  <a:pt x="13834" y="4626"/>
                  <a:pt x="14096" y="5063"/>
                </a:cubicBezTo>
                <a:cubicBezTo>
                  <a:pt x="14476" y="5676"/>
                  <a:pt x="14797" y="6348"/>
                  <a:pt x="15089" y="7019"/>
                </a:cubicBezTo>
                <a:cubicBezTo>
                  <a:pt x="15643" y="8332"/>
                  <a:pt x="16110" y="9675"/>
                  <a:pt x="16490" y="11046"/>
                </a:cubicBezTo>
                <a:cubicBezTo>
                  <a:pt x="14709" y="9033"/>
                  <a:pt x="14009" y="6260"/>
                  <a:pt x="13133" y="3779"/>
                </a:cubicBezTo>
                <a:lnTo>
                  <a:pt x="13133" y="3750"/>
                </a:lnTo>
                <a:close/>
                <a:moveTo>
                  <a:pt x="17025" y="6914"/>
                </a:moveTo>
                <a:cubicBezTo>
                  <a:pt x="17083" y="7091"/>
                  <a:pt x="17318" y="7351"/>
                  <a:pt x="17453" y="7486"/>
                </a:cubicBezTo>
                <a:cubicBezTo>
                  <a:pt x="17686" y="7778"/>
                  <a:pt x="17891" y="8099"/>
                  <a:pt x="18124" y="8420"/>
                </a:cubicBezTo>
                <a:cubicBezTo>
                  <a:pt x="18445" y="8945"/>
                  <a:pt x="18737" y="9500"/>
                  <a:pt x="18970" y="10083"/>
                </a:cubicBezTo>
                <a:cubicBezTo>
                  <a:pt x="19436" y="11217"/>
                  <a:pt x="19756" y="12554"/>
                  <a:pt x="19499" y="13776"/>
                </a:cubicBezTo>
                <a:cubicBezTo>
                  <a:pt x="19427" y="13607"/>
                  <a:pt x="19349" y="13432"/>
                  <a:pt x="19233" y="13294"/>
                </a:cubicBezTo>
                <a:cubicBezTo>
                  <a:pt x="19116" y="13002"/>
                  <a:pt x="19029" y="12681"/>
                  <a:pt x="18912" y="12389"/>
                </a:cubicBezTo>
                <a:cubicBezTo>
                  <a:pt x="18708" y="11776"/>
                  <a:pt x="18474" y="11163"/>
                  <a:pt x="18270" y="10521"/>
                </a:cubicBezTo>
                <a:lnTo>
                  <a:pt x="17570" y="8537"/>
                </a:lnTo>
                <a:cubicBezTo>
                  <a:pt x="17342" y="8024"/>
                  <a:pt x="17169" y="7483"/>
                  <a:pt x="17025" y="6914"/>
                </a:cubicBezTo>
                <a:close/>
                <a:moveTo>
                  <a:pt x="11703" y="10784"/>
                </a:moveTo>
                <a:cubicBezTo>
                  <a:pt x="13046" y="10784"/>
                  <a:pt x="15556" y="12039"/>
                  <a:pt x="17803" y="13819"/>
                </a:cubicBezTo>
                <a:cubicBezTo>
                  <a:pt x="15643" y="13119"/>
                  <a:pt x="13775" y="11864"/>
                  <a:pt x="11703" y="10784"/>
                </a:cubicBezTo>
                <a:close/>
                <a:moveTo>
                  <a:pt x="20809" y="7398"/>
                </a:moveTo>
                <a:cubicBezTo>
                  <a:pt x="21072" y="10375"/>
                  <a:pt x="21918" y="13440"/>
                  <a:pt x="21685" y="16533"/>
                </a:cubicBezTo>
                <a:cubicBezTo>
                  <a:pt x="21364" y="14986"/>
                  <a:pt x="21218" y="13410"/>
                  <a:pt x="21043" y="11834"/>
                </a:cubicBezTo>
                <a:cubicBezTo>
                  <a:pt x="20867" y="10375"/>
                  <a:pt x="20546" y="8858"/>
                  <a:pt x="20809" y="7398"/>
                </a:cubicBezTo>
                <a:close/>
                <a:moveTo>
                  <a:pt x="14242" y="14140"/>
                </a:moveTo>
                <a:lnTo>
                  <a:pt x="14242" y="14140"/>
                </a:lnTo>
                <a:cubicBezTo>
                  <a:pt x="15322" y="14286"/>
                  <a:pt x="16285" y="14870"/>
                  <a:pt x="17190" y="15453"/>
                </a:cubicBezTo>
                <a:cubicBezTo>
                  <a:pt x="17715" y="15804"/>
                  <a:pt x="18212" y="16125"/>
                  <a:pt x="18737" y="16475"/>
                </a:cubicBezTo>
                <a:cubicBezTo>
                  <a:pt x="18905" y="16568"/>
                  <a:pt x="19191" y="16827"/>
                  <a:pt x="19444" y="17011"/>
                </a:cubicBezTo>
                <a:cubicBezTo>
                  <a:pt x="18582" y="16680"/>
                  <a:pt x="17743" y="16280"/>
                  <a:pt x="16927" y="15833"/>
                </a:cubicBezTo>
                <a:cubicBezTo>
                  <a:pt x="16023" y="15278"/>
                  <a:pt x="15118" y="14724"/>
                  <a:pt x="14242" y="14140"/>
                </a:cubicBezTo>
                <a:close/>
                <a:moveTo>
                  <a:pt x="24580" y="11219"/>
                </a:moveTo>
                <a:cubicBezTo>
                  <a:pt x="24682" y="11219"/>
                  <a:pt x="24667" y="11390"/>
                  <a:pt x="24691" y="11484"/>
                </a:cubicBezTo>
                <a:cubicBezTo>
                  <a:pt x="24778" y="12155"/>
                  <a:pt x="24807" y="12856"/>
                  <a:pt x="24749" y="13556"/>
                </a:cubicBezTo>
                <a:cubicBezTo>
                  <a:pt x="24778" y="14198"/>
                  <a:pt x="24749" y="14841"/>
                  <a:pt x="24720" y="15483"/>
                </a:cubicBezTo>
                <a:cubicBezTo>
                  <a:pt x="24662" y="16695"/>
                  <a:pt x="24547" y="18051"/>
                  <a:pt x="24008" y="19182"/>
                </a:cubicBezTo>
                <a:cubicBezTo>
                  <a:pt x="23861" y="18655"/>
                  <a:pt x="23961" y="17890"/>
                  <a:pt x="23961" y="17350"/>
                </a:cubicBezTo>
                <a:cubicBezTo>
                  <a:pt x="23961" y="16621"/>
                  <a:pt x="24019" y="15862"/>
                  <a:pt x="24107" y="15132"/>
                </a:cubicBezTo>
                <a:cubicBezTo>
                  <a:pt x="24165" y="14403"/>
                  <a:pt x="24224" y="13673"/>
                  <a:pt x="24311" y="12943"/>
                </a:cubicBezTo>
                <a:cubicBezTo>
                  <a:pt x="24341" y="12593"/>
                  <a:pt x="24399" y="12214"/>
                  <a:pt x="24428" y="11864"/>
                </a:cubicBezTo>
                <a:cubicBezTo>
                  <a:pt x="24428" y="11776"/>
                  <a:pt x="24428" y="11280"/>
                  <a:pt x="24486" y="11251"/>
                </a:cubicBezTo>
                <a:cubicBezTo>
                  <a:pt x="24525" y="11228"/>
                  <a:pt x="24556" y="11219"/>
                  <a:pt x="24580" y="11219"/>
                </a:cubicBezTo>
                <a:close/>
                <a:moveTo>
                  <a:pt x="15468" y="17642"/>
                </a:moveTo>
                <a:cubicBezTo>
                  <a:pt x="18270" y="17876"/>
                  <a:pt x="20780" y="18810"/>
                  <a:pt x="22969" y="20999"/>
                </a:cubicBezTo>
                <a:cubicBezTo>
                  <a:pt x="20342" y="20181"/>
                  <a:pt x="17832" y="19043"/>
                  <a:pt x="15468" y="17671"/>
                </a:cubicBezTo>
                <a:lnTo>
                  <a:pt x="15468" y="17642"/>
                </a:lnTo>
                <a:close/>
                <a:moveTo>
                  <a:pt x="6743" y="0"/>
                </a:moveTo>
                <a:cubicBezTo>
                  <a:pt x="6402" y="0"/>
                  <a:pt x="6975" y="997"/>
                  <a:pt x="7121" y="1240"/>
                </a:cubicBezTo>
                <a:lnTo>
                  <a:pt x="8639" y="3750"/>
                </a:lnTo>
                <a:cubicBezTo>
                  <a:pt x="9135" y="4480"/>
                  <a:pt x="9573" y="5268"/>
                  <a:pt x="9952" y="6056"/>
                </a:cubicBezTo>
                <a:cubicBezTo>
                  <a:pt x="9077" y="5618"/>
                  <a:pt x="8172" y="5180"/>
                  <a:pt x="7326" y="4772"/>
                </a:cubicBezTo>
                <a:cubicBezTo>
                  <a:pt x="6479" y="4334"/>
                  <a:pt x="5895" y="3663"/>
                  <a:pt x="5137" y="3166"/>
                </a:cubicBezTo>
                <a:cubicBezTo>
                  <a:pt x="4378" y="2670"/>
                  <a:pt x="3502" y="2378"/>
                  <a:pt x="2598" y="2320"/>
                </a:cubicBezTo>
                <a:cubicBezTo>
                  <a:pt x="2059" y="2260"/>
                  <a:pt x="1399" y="2119"/>
                  <a:pt x="792" y="2119"/>
                </a:cubicBezTo>
                <a:cubicBezTo>
                  <a:pt x="510" y="2119"/>
                  <a:pt x="241" y="2149"/>
                  <a:pt x="0" y="2232"/>
                </a:cubicBezTo>
                <a:cubicBezTo>
                  <a:pt x="642" y="2699"/>
                  <a:pt x="1343" y="3050"/>
                  <a:pt x="2072" y="3342"/>
                </a:cubicBezTo>
                <a:cubicBezTo>
                  <a:pt x="2714" y="3633"/>
                  <a:pt x="3386" y="3925"/>
                  <a:pt x="4057" y="4159"/>
                </a:cubicBezTo>
                <a:cubicBezTo>
                  <a:pt x="4699" y="4421"/>
                  <a:pt x="5399" y="4567"/>
                  <a:pt x="6100" y="4596"/>
                </a:cubicBezTo>
                <a:cubicBezTo>
                  <a:pt x="6859" y="4626"/>
                  <a:pt x="7442" y="5063"/>
                  <a:pt x="8114" y="5414"/>
                </a:cubicBezTo>
                <a:cubicBezTo>
                  <a:pt x="7326" y="5530"/>
                  <a:pt x="6538" y="5618"/>
                  <a:pt x="5720" y="5618"/>
                </a:cubicBezTo>
                <a:cubicBezTo>
                  <a:pt x="5577" y="5629"/>
                  <a:pt x="5434" y="5633"/>
                  <a:pt x="5291" y="5633"/>
                </a:cubicBezTo>
                <a:cubicBezTo>
                  <a:pt x="4987" y="5633"/>
                  <a:pt x="4683" y="5616"/>
                  <a:pt x="4379" y="5616"/>
                </a:cubicBezTo>
                <a:cubicBezTo>
                  <a:pt x="4067" y="5616"/>
                  <a:pt x="3756" y="5634"/>
                  <a:pt x="3444" y="5706"/>
                </a:cubicBezTo>
                <a:cubicBezTo>
                  <a:pt x="3969" y="6260"/>
                  <a:pt x="4845" y="6464"/>
                  <a:pt x="5574" y="6639"/>
                </a:cubicBezTo>
                <a:cubicBezTo>
                  <a:pt x="6023" y="6765"/>
                  <a:pt x="6483" y="6824"/>
                  <a:pt x="6940" y="6824"/>
                </a:cubicBezTo>
                <a:cubicBezTo>
                  <a:pt x="7226" y="6824"/>
                  <a:pt x="7511" y="6801"/>
                  <a:pt x="7792" y="6756"/>
                </a:cubicBezTo>
                <a:cubicBezTo>
                  <a:pt x="8230" y="6639"/>
                  <a:pt x="8639" y="6523"/>
                  <a:pt x="9018" y="6348"/>
                </a:cubicBezTo>
                <a:cubicBezTo>
                  <a:pt x="9136" y="6294"/>
                  <a:pt x="9258" y="6268"/>
                  <a:pt x="9376" y="6268"/>
                </a:cubicBezTo>
                <a:cubicBezTo>
                  <a:pt x="9580" y="6268"/>
                  <a:pt x="9775" y="6346"/>
                  <a:pt x="9923" y="6494"/>
                </a:cubicBezTo>
                <a:cubicBezTo>
                  <a:pt x="10886" y="7077"/>
                  <a:pt x="11791" y="7749"/>
                  <a:pt x="12725" y="8361"/>
                </a:cubicBezTo>
                <a:cubicBezTo>
                  <a:pt x="11762" y="7982"/>
                  <a:pt x="10740" y="7690"/>
                  <a:pt x="9719" y="7544"/>
                </a:cubicBezTo>
                <a:cubicBezTo>
                  <a:pt x="9206" y="7495"/>
                  <a:pt x="8553" y="7398"/>
                  <a:pt x="7940" y="7398"/>
                </a:cubicBezTo>
                <a:cubicBezTo>
                  <a:pt x="7471" y="7398"/>
                  <a:pt x="7025" y="7455"/>
                  <a:pt x="6683" y="7632"/>
                </a:cubicBezTo>
                <a:cubicBezTo>
                  <a:pt x="7121" y="8157"/>
                  <a:pt x="7763" y="8303"/>
                  <a:pt x="8405" y="8566"/>
                </a:cubicBezTo>
                <a:cubicBezTo>
                  <a:pt x="8960" y="8770"/>
                  <a:pt x="9544" y="8974"/>
                  <a:pt x="10127" y="9120"/>
                </a:cubicBezTo>
                <a:cubicBezTo>
                  <a:pt x="11181" y="9472"/>
                  <a:pt x="12279" y="9629"/>
                  <a:pt x="13382" y="9629"/>
                </a:cubicBezTo>
                <a:cubicBezTo>
                  <a:pt x="13539" y="9629"/>
                  <a:pt x="13695" y="9626"/>
                  <a:pt x="13852" y="9619"/>
                </a:cubicBezTo>
                <a:cubicBezTo>
                  <a:pt x="13865" y="9628"/>
                  <a:pt x="13879" y="9637"/>
                  <a:pt x="13892" y="9646"/>
                </a:cubicBezTo>
                <a:cubicBezTo>
                  <a:pt x="14067" y="9733"/>
                  <a:pt x="14301" y="9733"/>
                  <a:pt x="14476" y="9850"/>
                </a:cubicBezTo>
                <a:cubicBezTo>
                  <a:pt x="14914" y="10171"/>
                  <a:pt x="15322" y="10521"/>
                  <a:pt x="15672" y="10930"/>
                </a:cubicBezTo>
                <a:cubicBezTo>
                  <a:pt x="16577" y="11747"/>
                  <a:pt x="17394" y="12593"/>
                  <a:pt x="18241" y="13440"/>
                </a:cubicBezTo>
                <a:cubicBezTo>
                  <a:pt x="16752" y="12914"/>
                  <a:pt x="15585" y="11776"/>
                  <a:pt x="14126" y="11134"/>
                </a:cubicBezTo>
                <a:cubicBezTo>
                  <a:pt x="12847" y="10594"/>
                  <a:pt x="11458" y="10082"/>
                  <a:pt x="10067" y="10082"/>
                </a:cubicBezTo>
                <a:cubicBezTo>
                  <a:pt x="10028" y="10082"/>
                  <a:pt x="9990" y="10083"/>
                  <a:pt x="9952" y="10083"/>
                </a:cubicBezTo>
                <a:cubicBezTo>
                  <a:pt x="10915" y="10784"/>
                  <a:pt x="11937" y="11397"/>
                  <a:pt x="13017" y="11922"/>
                </a:cubicBezTo>
                <a:cubicBezTo>
                  <a:pt x="14067" y="12477"/>
                  <a:pt x="15176" y="13060"/>
                  <a:pt x="16256" y="13586"/>
                </a:cubicBezTo>
                <a:cubicBezTo>
                  <a:pt x="16811" y="13848"/>
                  <a:pt x="17394" y="14053"/>
                  <a:pt x="17978" y="14198"/>
                </a:cubicBezTo>
                <a:cubicBezTo>
                  <a:pt x="18562" y="14344"/>
                  <a:pt x="18941" y="14315"/>
                  <a:pt x="19350" y="14782"/>
                </a:cubicBezTo>
                <a:cubicBezTo>
                  <a:pt x="20167" y="15658"/>
                  <a:pt x="20897" y="16650"/>
                  <a:pt x="21626" y="17613"/>
                </a:cubicBezTo>
                <a:cubicBezTo>
                  <a:pt x="20079" y="17029"/>
                  <a:pt x="18795" y="16154"/>
                  <a:pt x="17424" y="15249"/>
                </a:cubicBezTo>
                <a:cubicBezTo>
                  <a:pt x="16752" y="14811"/>
                  <a:pt x="16023" y="14432"/>
                  <a:pt x="15264" y="14169"/>
                </a:cubicBezTo>
                <a:cubicBezTo>
                  <a:pt x="14729" y="13951"/>
                  <a:pt x="14134" y="13631"/>
                  <a:pt x="13563" y="13631"/>
                </a:cubicBezTo>
                <a:cubicBezTo>
                  <a:pt x="13448" y="13631"/>
                  <a:pt x="13333" y="13644"/>
                  <a:pt x="13221" y="13673"/>
                </a:cubicBezTo>
                <a:cubicBezTo>
                  <a:pt x="13746" y="14490"/>
                  <a:pt x="15060" y="15045"/>
                  <a:pt x="15906" y="15570"/>
                </a:cubicBezTo>
                <a:cubicBezTo>
                  <a:pt x="16723" y="16066"/>
                  <a:pt x="17540" y="16533"/>
                  <a:pt x="18416" y="16942"/>
                </a:cubicBezTo>
                <a:cubicBezTo>
                  <a:pt x="19291" y="17321"/>
                  <a:pt x="20196" y="17613"/>
                  <a:pt x="21130" y="17876"/>
                </a:cubicBezTo>
                <a:cubicBezTo>
                  <a:pt x="22181" y="18197"/>
                  <a:pt x="22531" y="18926"/>
                  <a:pt x="23086" y="19802"/>
                </a:cubicBezTo>
                <a:cubicBezTo>
                  <a:pt x="23202" y="20006"/>
                  <a:pt x="23961" y="21028"/>
                  <a:pt x="23669" y="21115"/>
                </a:cubicBezTo>
                <a:cubicBezTo>
                  <a:pt x="23666" y="21116"/>
                  <a:pt x="23662" y="21116"/>
                  <a:pt x="23658" y="21116"/>
                </a:cubicBezTo>
                <a:cubicBezTo>
                  <a:pt x="23463" y="21116"/>
                  <a:pt x="22732" y="20441"/>
                  <a:pt x="22589" y="20298"/>
                </a:cubicBezTo>
                <a:cubicBezTo>
                  <a:pt x="21860" y="19685"/>
                  <a:pt x="21101" y="19160"/>
                  <a:pt x="20284" y="18693"/>
                </a:cubicBezTo>
                <a:cubicBezTo>
                  <a:pt x="18981" y="18017"/>
                  <a:pt x="17228" y="17383"/>
                  <a:pt x="15668" y="17383"/>
                </a:cubicBezTo>
                <a:cubicBezTo>
                  <a:pt x="15410" y="17383"/>
                  <a:pt x="15158" y="17401"/>
                  <a:pt x="14914" y="17438"/>
                </a:cubicBezTo>
                <a:cubicBezTo>
                  <a:pt x="15176" y="18226"/>
                  <a:pt x="16490" y="18605"/>
                  <a:pt x="17161" y="18956"/>
                </a:cubicBezTo>
                <a:cubicBezTo>
                  <a:pt x="18036" y="19364"/>
                  <a:pt x="18970" y="19773"/>
                  <a:pt x="19875" y="20123"/>
                </a:cubicBezTo>
                <a:cubicBezTo>
                  <a:pt x="20780" y="20532"/>
                  <a:pt x="21685" y="20853"/>
                  <a:pt x="22619" y="21145"/>
                </a:cubicBezTo>
                <a:cubicBezTo>
                  <a:pt x="23027" y="21232"/>
                  <a:pt x="23728" y="21261"/>
                  <a:pt x="24049" y="21524"/>
                </a:cubicBezTo>
                <a:cubicBezTo>
                  <a:pt x="24341" y="21787"/>
                  <a:pt x="24516" y="22399"/>
                  <a:pt x="24691" y="22779"/>
                </a:cubicBezTo>
                <a:cubicBezTo>
                  <a:pt x="24778" y="22399"/>
                  <a:pt x="24428" y="21816"/>
                  <a:pt x="24311" y="21407"/>
                </a:cubicBezTo>
                <a:cubicBezTo>
                  <a:pt x="24165" y="21028"/>
                  <a:pt x="24107" y="20619"/>
                  <a:pt x="24136" y="20240"/>
                </a:cubicBezTo>
                <a:cubicBezTo>
                  <a:pt x="24195" y="19335"/>
                  <a:pt x="24574" y="18459"/>
                  <a:pt x="24749" y="17555"/>
                </a:cubicBezTo>
                <a:cubicBezTo>
                  <a:pt x="25070" y="15629"/>
                  <a:pt x="25158" y="13673"/>
                  <a:pt x="24983" y="11718"/>
                </a:cubicBezTo>
                <a:cubicBezTo>
                  <a:pt x="24983" y="11338"/>
                  <a:pt x="25041" y="10696"/>
                  <a:pt x="24866" y="10346"/>
                </a:cubicBezTo>
                <a:cubicBezTo>
                  <a:pt x="24790" y="10173"/>
                  <a:pt x="24724" y="10105"/>
                  <a:pt x="24666" y="10105"/>
                </a:cubicBezTo>
                <a:cubicBezTo>
                  <a:pt x="24481" y="10105"/>
                  <a:pt x="24385" y="10810"/>
                  <a:pt x="24341" y="10988"/>
                </a:cubicBezTo>
                <a:cubicBezTo>
                  <a:pt x="24165" y="11980"/>
                  <a:pt x="24019" y="12973"/>
                  <a:pt x="23903" y="13994"/>
                </a:cubicBezTo>
                <a:cubicBezTo>
                  <a:pt x="23669" y="16095"/>
                  <a:pt x="23611" y="18197"/>
                  <a:pt x="23786" y="20298"/>
                </a:cubicBezTo>
                <a:cubicBezTo>
                  <a:pt x="23173" y="19335"/>
                  <a:pt x="22385" y="18430"/>
                  <a:pt x="22181" y="17234"/>
                </a:cubicBezTo>
                <a:cubicBezTo>
                  <a:pt x="21977" y="16066"/>
                  <a:pt x="22064" y="14811"/>
                  <a:pt x="21977" y="13586"/>
                </a:cubicBezTo>
                <a:cubicBezTo>
                  <a:pt x="21860" y="12214"/>
                  <a:pt x="21655" y="10842"/>
                  <a:pt x="21451" y="9470"/>
                </a:cubicBezTo>
                <a:cubicBezTo>
                  <a:pt x="21276" y="8303"/>
                  <a:pt x="21276" y="6873"/>
                  <a:pt x="20722" y="5793"/>
                </a:cubicBezTo>
                <a:cubicBezTo>
                  <a:pt x="20050" y="7369"/>
                  <a:pt x="20488" y="9266"/>
                  <a:pt x="20663" y="10901"/>
                </a:cubicBezTo>
                <a:cubicBezTo>
                  <a:pt x="20867" y="12827"/>
                  <a:pt x="21101" y="14724"/>
                  <a:pt x="21305" y="16621"/>
                </a:cubicBezTo>
                <a:cubicBezTo>
                  <a:pt x="20751" y="15950"/>
                  <a:pt x="20050" y="15249"/>
                  <a:pt x="19963" y="14403"/>
                </a:cubicBezTo>
                <a:cubicBezTo>
                  <a:pt x="19875" y="13556"/>
                  <a:pt x="19963" y="12710"/>
                  <a:pt x="19817" y="11834"/>
                </a:cubicBezTo>
                <a:cubicBezTo>
                  <a:pt x="19554" y="10025"/>
                  <a:pt x="18620" y="8566"/>
                  <a:pt x="17628" y="7048"/>
                </a:cubicBezTo>
                <a:cubicBezTo>
                  <a:pt x="17394" y="6610"/>
                  <a:pt x="17132" y="6202"/>
                  <a:pt x="16811" y="5822"/>
                </a:cubicBezTo>
                <a:cubicBezTo>
                  <a:pt x="16691" y="5703"/>
                  <a:pt x="16592" y="5651"/>
                  <a:pt x="16517" y="5651"/>
                </a:cubicBezTo>
                <a:cubicBezTo>
                  <a:pt x="16372" y="5651"/>
                  <a:pt x="16315" y="5845"/>
                  <a:pt x="16373" y="6114"/>
                </a:cubicBezTo>
                <a:cubicBezTo>
                  <a:pt x="16460" y="6494"/>
                  <a:pt x="16606" y="6873"/>
                  <a:pt x="16782" y="7223"/>
                </a:cubicBezTo>
                <a:cubicBezTo>
                  <a:pt x="16957" y="7690"/>
                  <a:pt x="17161" y="8157"/>
                  <a:pt x="17336" y="8624"/>
                </a:cubicBezTo>
                <a:cubicBezTo>
                  <a:pt x="18007" y="10434"/>
                  <a:pt x="18620" y="12301"/>
                  <a:pt x="19262" y="14111"/>
                </a:cubicBezTo>
                <a:cubicBezTo>
                  <a:pt x="18679" y="13469"/>
                  <a:pt x="18007" y="12856"/>
                  <a:pt x="17482" y="12185"/>
                </a:cubicBezTo>
                <a:cubicBezTo>
                  <a:pt x="16869" y="11426"/>
                  <a:pt x="16665" y="10434"/>
                  <a:pt x="16373" y="9529"/>
                </a:cubicBezTo>
                <a:cubicBezTo>
                  <a:pt x="15818" y="7661"/>
                  <a:pt x="15030" y="5881"/>
                  <a:pt x="14038" y="4217"/>
                </a:cubicBezTo>
                <a:cubicBezTo>
                  <a:pt x="13746" y="3808"/>
                  <a:pt x="13484" y="3400"/>
                  <a:pt x="13163" y="3020"/>
                </a:cubicBezTo>
                <a:cubicBezTo>
                  <a:pt x="13075" y="2911"/>
                  <a:pt x="12788" y="2520"/>
                  <a:pt x="12590" y="2520"/>
                </a:cubicBezTo>
                <a:cubicBezTo>
                  <a:pt x="12525" y="2520"/>
                  <a:pt x="12469" y="2562"/>
                  <a:pt x="12433" y="2670"/>
                </a:cubicBezTo>
                <a:cubicBezTo>
                  <a:pt x="12345" y="2933"/>
                  <a:pt x="12696" y="3517"/>
                  <a:pt x="12783" y="3779"/>
                </a:cubicBezTo>
                <a:cubicBezTo>
                  <a:pt x="12958" y="4217"/>
                  <a:pt x="13104" y="4655"/>
                  <a:pt x="13250" y="5093"/>
                </a:cubicBezTo>
                <a:cubicBezTo>
                  <a:pt x="13863" y="6844"/>
                  <a:pt x="14476" y="8595"/>
                  <a:pt x="15497" y="10171"/>
                </a:cubicBezTo>
                <a:lnTo>
                  <a:pt x="13163" y="8361"/>
                </a:lnTo>
                <a:cubicBezTo>
                  <a:pt x="12520" y="7894"/>
                  <a:pt x="11674" y="7457"/>
                  <a:pt x="11411" y="6639"/>
                </a:cubicBezTo>
                <a:cubicBezTo>
                  <a:pt x="11149" y="5851"/>
                  <a:pt x="11032" y="5005"/>
                  <a:pt x="10682" y="4217"/>
                </a:cubicBezTo>
                <a:cubicBezTo>
                  <a:pt x="10332" y="3371"/>
                  <a:pt x="9806" y="2612"/>
                  <a:pt x="9193" y="1970"/>
                </a:cubicBezTo>
                <a:cubicBezTo>
                  <a:pt x="8551" y="1269"/>
                  <a:pt x="7851" y="656"/>
                  <a:pt x="7063" y="131"/>
                </a:cubicBezTo>
                <a:cubicBezTo>
                  <a:pt x="6913" y="40"/>
                  <a:pt x="6810" y="0"/>
                  <a:pt x="6743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14" name="Google Shape;117;p4">
            <a:extLst>
              <a:ext uri="{FF2B5EF4-FFF2-40B4-BE49-F238E27FC236}">
                <a16:creationId xmlns:a16="http://schemas.microsoft.com/office/drawing/2014/main" id="{D3146DF9-CD4B-5D46-057A-EABD1ADB6CD1}"/>
              </a:ext>
            </a:extLst>
          </p:cNvPr>
          <p:cNvSpPr>
            <a:spLocks/>
          </p:cNvSpPr>
          <p:nvPr/>
        </p:nvSpPr>
        <p:spPr bwMode="auto">
          <a:xfrm rot="10800000">
            <a:off x="8216900" y="-282575"/>
            <a:ext cx="977900" cy="1457325"/>
          </a:xfrm>
          <a:custGeom>
            <a:avLst/>
            <a:gdLst>
              <a:gd name="T0" fmla="*/ 13954997 w 39109"/>
              <a:gd name="T1" fmla="*/ 1100 h 43726"/>
              <a:gd name="T2" fmla="*/ 10601922 w 39109"/>
              <a:gd name="T3" fmla="*/ 467633 h 43726"/>
              <a:gd name="T4" fmla="*/ 9908548 w 39109"/>
              <a:gd name="T5" fmla="*/ 662039 h 43726"/>
              <a:gd name="T6" fmla="*/ 1277954 w 39109"/>
              <a:gd name="T7" fmla="*/ 7826648 h 43726"/>
              <a:gd name="T8" fmla="*/ 183183 w 39109"/>
              <a:gd name="T9" fmla="*/ 21280591 h 43726"/>
              <a:gd name="T10" fmla="*/ 310731 w 39109"/>
              <a:gd name="T11" fmla="*/ 37749204 h 43726"/>
              <a:gd name="T12" fmla="*/ 5967143 w 39109"/>
              <a:gd name="T13" fmla="*/ 48415045 h 43726"/>
              <a:gd name="T14" fmla="*/ 10753224 w 39109"/>
              <a:gd name="T15" fmla="*/ 48569457 h 43726"/>
              <a:gd name="T16" fmla="*/ 14890340 w 39109"/>
              <a:gd name="T17" fmla="*/ 48382817 h 43726"/>
              <a:gd name="T18" fmla="*/ 21696508 w 39109"/>
              <a:gd name="T19" fmla="*/ 46275651 h 43726"/>
              <a:gd name="T20" fmla="*/ 24396866 w 39109"/>
              <a:gd name="T21" fmla="*/ 34766730 h 43726"/>
              <a:gd name="T22" fmla="*/ 24159899 w 39109"/>
              <a:gd name="T23" fmla="*/ 17001803 h 43726"/>
              <a:gd name="T24" fmla="*/ 21167563 w 39109"/>
              <a:gd name="T25" fmla="*/ 3482336 h 43726"/>
              <a:gd name="T26" fmla="*/ 13954997 w 39109"/>
              <a:gd name="T27" fmla="*/ 1100 h 4372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9109" h="43726" extrusionOk="0">
                <a:moveTo>
                  <a:pt x="22320" y="1"/>
                </a:moveTo>
                <a:cubicBezTo>
                  <a:pt x="20507" y="1"/>
                  <a:pt x="18704" y="165"/>
                  <a:pt x="16957" y="421"/>
                </a:cubicBezTo>
                <a:lnTo>
                  <a:pt x="15848" y="596"/>
                </a:lnTo>
                <a:cubicBezTo>
                  <a:pt x="11004" y="1326"/>
                  <a:pt x="5021" y="2435"/>
                  <a:pt x="2044" y="7046"/>
                </a:cubicBezTo>
                <a:cubicBezTo>
                  <a:pt x="59" y="10111"/>
                  <a:pt x="439" y="15393"/>
                  <a:pt x="293" y="19158"/>
                </a:cubicBezTo>
                <a:cubicBezTo>
                  <a:pt x="1" y="24090"/>
                  <a:pt x="88" y="29052"/>
                  <a:pt x="497" y="33984"/>
                </a:cubicBezTo>
                <a:cubicBezTo>
                  <a:pt x="1139" y="40668"/>
                  <a:pt x="4116" y="43411"/>
                  <a:pt x="9544" y="43586"/>
                </a:cubicBezTo>
                <a:cubicBezTo>
                  <a:pt x="12104" y="43664"/>
                  <a:pt x="14656" y="43725"/>
                  <a:pt x="17199" y="43725"/>
                </a:cubicBezTo>
                <a:cubicBezTo>
                  <a:pt x="19411" y="43725"/>
                  <a:pt x="21617" y="43679"/>
                  <a:pt x="23816" y="43557"/>
                </a:cubicBezTo>
                <a:cubicBezTo>
                  <a:pt x="27435" y="43353"/>
                  <a:pt x="31433" y="43557"/>
                  <a:pt x="34702" y="41660"/>
                </a:cubicBezTo>
                <a:cubicBezTo>
                  <a:pt x="37971" y="39763"/>
                  <a:pt x="38963" y="35560"/>
                  <a:pt x="39021" y="31299"/>
                </a:cubicBezTo>
                <a:cubicBezTo>
                  <a:pt x="39109" y="25987"/>
                  <a:pt x="38759" y="20646"/>
                  <a:pt x="38642" y="15306"/>
                </a:cubicBezTo>
                <a:cubicBezTo>
                  <a:pt x="38584" y="10694"/>
                  <a:pt x="37591" y="5616"/>
                  <a:pt x="33856" y="3135"/>
                </a:cubicBezTo>
                <a:cubicBezTo>
                  <a:pt x="30308" y="790"/>
                  <a:pt x="26293" y="1"/>
                  <a:pt x="22320" y="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15" name="Google Shape;118;p4">
            <a:extLst>
              <a:ext uri="{FF2B5EF4-FFF2-40B4-BE49-F238E27FC236}">
                <a16:creationId xmlns:a16="http://schemas.microsoft.com/office/drawing/2014/main" id="{58BAE8CB-9229-AC61-BD38-4CDF33F81DB2}"/>
              </a:ext>
            </a:extLst>
          </p:cNvPr>
          <p:cNvSpPr>
            <a:spLocks/>
          </p:cNvSpPr>
          <p:nvPr/>
        </p:nvSpPr>
        <p:spPr bwMode="auto">
          <a:xfrm rot="9624733" flipH="1">
            <a:off x="7745413" y="-276225"/>
            <a:ext cx="1371600" cy="896938"/>
          </a:xfrm>
          <a:custGeom>
            <a:avLst/>
            <a:gdLst>
              <a:gd name="T0" fmla="*/ 49925675 w 24295"/>
              <a:gd name="T1" fmla="*/ 1387697 h 13033"/>
              <a:gd name="T2" fmla="*/ 51876289 w 24295"/>
              <a:gd name="T3" fmla="*/ 4977789 h 13033"/>
              <a:gd name="T4" fmla="*/ 63318634 w 24295"/>
              <a:gd name="T5" fmla="*/ 31936650 h 13033"/>
              <a:gd name="T6" fmla="*/ 57272359 w 24295"/>
              <a:gd name="T7" fmla="*/ 30690998 h 13033"/>
              <a:gd name="T8" fmla="*/ 56622155 w 24295"/>
              <a:gd name="T9" fmla="*/ 29170684 h 13033"/>
              <a:gd name="T10" fmla="*/ 44064238 w 24295"/>
              <a:gd name="T11" fmla="*/ 3045446 h 13033"/>
              <a:gd name="T12" fmla="*/ 49087416 w 24295"/>
              <a:gd name="T13" fmla="*/ 26267352 h 13033"/>
              <a:gd name="T14" fmla="*/ 36714336 w 24295"/>
              <a:gd name="T15" fmla="*/ 3457475 h 13033"/>
              <a:gd name="T16" fmla="*/ 39691264 w 24295"/>
              <a:gd name="T17" fmla="*/ 21981003 h 13033"/>
              <a:gd name="T18" fmla="*/ 28436974 w 24295"/>
              <a:gd name="T19" fmla="*/ 1387697 h 13033"/>
              <a:gd name="T20" fmla="*/ 37925544 w 24295"/>
              <a:gd name="T21" fmla="*/ 21152128 h 13033"/>
              <a:gd name="T22" fmla="*/ 21832914 w 24295"/>
              <a:gd name="T23" fmla="*/ 1662429 h 13033"/>
              <a:gd name="T24" fmla="*/ 20902236 w 24295"/>
              <a:gd name="T25" fmla="*/ 3599589 h 13033"/>
              <a:gd name="T26" fmla="*/ 29460071 w 24295"/>
              <a:gd name="T27" fmla="*/ 17282625 h 13033"/>
              <a:gd name="T28" fmla="*/ 14390593 w 24295"/>
              <a:gd name="T29" fmla="*/ 5257269 h 13033"/>
              <a:gd name="T30" fmla="*/ 18575512 w 24295"/>
              <a:gd name="T31" fmla="*/ 14104630 h 13033"/>
              <a:gd name="T32" fmla="*/ 9494950 w 24295"/>
              <a:gd name="T33" fmla="*/ 8511035 h 13033"/>
              <a:gd name="T34" fmla="*/ 809580 w 24295"/>
              <a:gd name="T35" fmla="*/ 10921819 h 13033"/>
              <a:gd name="T36" fmla="*/ 11879033 w 24295"/>
              <a:gd name="T37" fmla="*/ 14516659 h 13033"/>
              <a:gd name="T38" fmla="*/ 6798495 w 24295"/>
              <a:gd name="T39" fmla="*/ 21549980 h 13033"/>
              <a:gd name="T40" fmla="*/ 13832808 w 24295"/>
              <a:gd name="T41" fmla="*/ 14796070 h 13033"/>
              <a:gd name="T42" fmla="*/ 12835229 w 24295"/>
              <a:gd name="T43" fmla="*/ 25500072 h 13033"/>
              <a:gd name="T44" fmla="*/ 19958798 w 24295"/>
              <a:gd name="T45" fmla="*/ 16406402 h 13033"/>
              <a:gd name="T46" fmla="*/ 29367653 w 24295"/>
              <a:gd name="T47" fmla="*/ 18940305 h 13033"/>
              <a:gd name="T48" fmla="*/ 18667930 w 24295"/>
              <a:gd name="T49" fmla="*/ 30274221 h 13033"/>
              <a:gd name="T50" fmla="*/ 26390724 w 24295"/>
              <a:gd name="T51" fmla="*/ 34697867 h 13033"/>
              <a:gd name="T52" fmla="*/ 38760586 w 24295"/>
              <a:gd name="T53" fmla="*/ 23501317 h 13033"/>
              <a:gd name="T54" fmla="*/ 37087285 w 24295"/>
              <a:gd name="T55" fmla="*/ 36909690 h 13033"/>
              <a:gd name="T56" fmla="*/ 33654587 w 24295"/>
              <a:gd name="T57" fmla="*/ 41068171 h 13033"/>
              <a:gd name="T58" fmla="*/ 37460177 w 24295"/>
              <a:gd name="T59" fmla="*/ 38292708 h 13033"/>
              <a:gd name="T60" fmla="*/ 54760798 w 24295"/>
              <a:gd name="T61" fmla="*/ 31519873 h 13033"/>
              <a:gd name="T62" fmla="*/ 38295275 w 24295"/>
              <a:gd name="T63" fmla="*/ 48935115 h 13033"/>
              <a:gd name="T64" fmla="*/ 55971950 w 24295"/>
              <a:gd name="T65" fmla="*/ 32074016 h 13033"/>
              <a:gd name="T66" fmla="*/ 46088188 w 24295"/>
              <a:gd name="T67" fmla="*/ 54604413 h 13033"/>
              <a:gd name="T68" fmla="*/ 69457327 w 24295"/>
              <a:gd name="T69" fmla="*/ 36497662 h 13033"/>
              <a:gd name="T70" fmla="*/ 56341681 w 24295"/>
              <a:gd name="T71" fmla="*/ 52529955 h 13033"/>
              <a:gd name="T72" fmla="*/ 51783870 w 24295"/>
              <a:gd name="T73" fmla="*/ 61651979 h 13033"/>
              <a:gd name="T74" fmla="*/ 66576036 w 24295"/>
              <a:gd name="T75" fmla="*/ 42991086 h 13033"/>
              <a:gd name="T76" fmla="*/ 76791308 w 24295"/>
              <a:gd name="T77" fmla="*/ 38164839 h 13033"/>
              <a:gd name="T78" fmla="*/ 59876395 w 24295"/>
              <a:gd name="T79" fmla="*/ 7331727 h 13033"/>
              <a:gd name="T80" fmla="*/ 70760954 w 24295"/>
              <a:gd name="T81" fmla="*/ 34285839 h 13033"/>
              <a:gd name="T82" fmla="*/ 65272465 w 24295"/>
              <a:gd name="T83" fmla="*/ 33594330 h 13033"/>
              <a:gd name="T84" fmla="*/ 51876289 w 24295"/>
              <a:gd name="T85" fmla="*/ 2079206 h 13033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24295" h="13033" extrusionOk="0">
                <a:moveTo>
                  <a:pt x="15897" y="1"/>
                </a:moveTo>
                <a:cubicBezTo>
                  <a:pt x="15839" y="1"/>
                  <a:pt x="15751" y="30"/>
                  <a:pt x="15722" y="88"/>
                </a:cubicBezTo>
                <a:cubicBezTo>
                  <a:pt x="15664" y="147"/>
                  <a:pt x="15634" y="205"/>
                  <a:pt x="15664" y="293"/>
                </a:cubicBezTo>
                <a:cubicBezTo>
                  <a:pt x="15664" y="351"/>
                  <a:pt x="15722" y="409"/>
                  <a:pt x="15809" y="439"/>
                </a:cubicBezTo>
                <a:lnTo>
                  <a:pt x="15926" y="439"/>
                </a:lnTo>
                <a:cubicBezTo>
                  <a:pt x="16043" y="614"/>
                  <a:pt x="16160" y="818"/>
                  <a:pt x="16276" y="1051"/>
                </a:cubicBezTo>
                <a:cubicBezTo>
                  <a:pt x="16452" y="1314"/>
                  <a:pt x="16656" y="1606"/>
                  <a:pt x="16831" y="1898"/>
                </a:cubicBezTo>
                <a:cubicBezTo>
                  <a:pt x="17181" y="2482"/>
                  <a:pt x="17561" y="3065"/>
                  <a:pt x="17911" y="3649"/>
                </a:cubicBezTo>
                <a:cubicBezTo>
                  <a:pt x="18582" y="4670"/>
                  <a:pt x="19224" y="5692"/>
                  <a:pt x="19866" y="6743"/>
                </a:cubicBezTo>
                <a:cubicBezTo>
                  <a:pt x="19808" y="6743"/>
                  <a:pt x="19749" y="6743"/>
                  <a:pt x="19720" y="6801"/>
                </a:cubicBezTo>
                <a:lnTo>
                  <a:pt x="19633" y="6918"/>
                </a:lnTo>
                <a:cubicBezTo>
                  <a:pt x="19078" y="6772"/>
                  <a:pt x="18524" y="6626"/>
                  <a:pt x="17969" y="6480"/>
                </a:cubicBezTo>
                <a:cubicBezTo>
                  <a:pt x="17969" y="6451"/>
                  <a:pt x="17969" y="6422"/>
                  <a:pt x="17940" y="6392"/>
                </a:cubicBezTo>
                <a:lnTo>
                  <a:pt x="17882" y="6334"/>
                </a:lnTo>
                <a:cubicBezTo>
                  <a:pt x="17882" y="6246"/>
                  <a:pt x="17852" y="6188"/>
                  <a:pt x="17765" y="6159"/>
                </a:cubicBezTo>
                <a:cubicBezTo>
                  <a:pt x="16452" y="4349"/>
                  <a:pt x="15226" y="2452"/>
                  <a:pt x="14146" y="497"/>
                </a:cubicBezTo>
                <a:cubicBezTo>
                  <a:pt x="14116" y="428"/>
                  <a:pt x="14059" y="399"/>
                  <a:pt x="14001" y="399"/>
                </a:cubicBezTo>
                <a:cubicBezTo>
                  <a:pt x="13887" y="399"/>
                  <a:pt x="13767" y="508"/>
                  <a:pt x="13825" y="643"/>
                </a:cubicBezTo>
                <a:cubicBezTo>
                  <a:pt x="14934" y="2598"/>
                  <a:pt x="16160" y="4524"/>
                  <a:pt x="17473" y="6334"/>
                </a:cubicBezTo>
                <a:cubicBezTo>
                  <a:pt x="16802" y="6130"/>
                  <a:pt x="16101" y="5925"/>
                  <a:pt x="15430" y="5692"/>
                </a:cubicBezTo>
                <a:cubicBezTo>
                  <a:pt x="15430" y="5663"/>
                  <a:pt x="15430" y="5604"/>
                  <a:pt x="15401" y="5546"/>
                </a:cubicBezTo>
                <a:cubicBezTo>
                  <a:pt x="14233" y="3853"/>
                  <a:pt x="13008" y="2160"/>
                  <a:pt x="11782" y="497"/>
                </a:cubicBezTo>
                <a:cubicBezTo>
                  <a:pt x="11753" y="453"/>
                  <a:pt x="11714" y="435"/>
                  <a:pt x="11675" y="435"/>
                </a:cubicBezTo>
                <a:cubicBezTo>
                  <a:pt x="11558" y="435"/>
                  <a:pt x="11432" y="599"/>
                  <a:pt x="11519" y="730"/>
                </a:cubicBezTo>
                <a:cubicBezTo>
                  <a:pt x="12687" y="2306"/>
                  <a:pt x="13825" y="3882"/>
                  <a:pt x="14963" y="5517"/>
                </a:cubicBezTo>
                <a:lnTo>
                  <a:pt x="14905" y="5546"/>
                </a:lnTo>
                <a:cubicBezTo>
                  <a:pt x="14088" y="5254"/>
                  <a:pt x="13270" y="4962"/>
                  <a:pt x="12453" y="4641"/>
                </a:cubicBezTo>
                <a:cubicBezTo>
                  <a:pt x="12453" y="4612"/>
                  <a:pt x="12424" y="4554"/>
                  <a:pt x="12366" y="4554"/>
                </a:cubicBezTo>
                <a:cubicBezTo>
                  <a:pt x="12395" y="4495"/>
                  <a:pt x="12366" y="4466"/>
                  <a:pt x="12336" y="4437"/>
                </a:cubicBezTo>
                <a:lnTo>
                  <a:pt x="8922" y="293"/>
                </a:lnTo>
                <a:cubicBezTo>
                  <a:pt x="8883" y="246"/>
                  <a:pt x="8836" y="226"/>
                  <a:pt x="8790" y="226"/>
                </a:cubicBezTo>
                <a:cubicBezTo>
                  <a:pt x="8665" y="226"/>
                  <a:pt x="8552" y="376"/>
                  <a:pt x="8659" y="526"/>
                </a:cubicBezTo>
                <a:lnTo>
                  <a:pt x="11899" y="4466"/>
                </a:lnTo>
                <a:cubicBezTo>
                  <a:pt x="11227" y="4233"/>
                  <a:pt x="10556" y="3999"/>
                  <a:pt x="9885" y="3824"/>
                </a:cubicBezTo>
                <a:lnTo>
                  <a:pt x="9856" y="3795"/>
                </a:lnTo>
                <a:cubicBezTo>
                  <a:pt x="8834" y="2686"/>
                  <a:pt x="7842" y="1518"/>
                  <a:pt x="6850" y="351"/>
                </a:cubicBezTo>
                <a:cubicBezTo>
                  <a:pt x="6813" y="314"/>
                  <a:pt x="6768" y="298"/>
                  <a:pt x="6724" y="298"/>
                </a:cubicBezTo>
                <a:cubicBezTo>
                  <a:pt x="6628" y="298"/>
                  <a:pt x="6538" y="377"/>
                  <a:pt x="6558" y="497"/>
                </a:cubicBezTo>
                <a:lnTo>
                  <a:pt x="6558" y="760"/>
                </a:lnTo>
                <a:cubicBezTo>
                  <a:pt x="6558" y="849"/>
                  <a:pt x="6612" y="884"/>
                  <a:pt x="6682" y="884"/>
                </a:cubicBezTo>
                <a:cubicBezTo>
                  <a:pt x="6726" y="884"/>
                  <a:pt x="6775" y="870"/>
                  <a:pt x="6820" y="847"/>
                </a:cubicBezTo>
                <a:cubicBezTo>
                  <a:pt x="7608" y="1810"/>
                  <a:pt x="8426" y="2744"/>
                  <a:pt x="9243" y="3649"/>
                </a:cubicBezTo>
                <a:cubicBezTo>
                  <a:pt x="8396" y="3415"/>
                  <a:pt x="7550" y="3240"/>
                  <a:pt x="6704" y="3094"/>
                </a:cubicBezTo>
                <a:lnTo>
                  <a:pt x="6324" y="3065"/>
                </a:lnTo>
                <a:cubicBezTo>
                  <a:pt x="5799" y="2336"/>
                  <a:pt x="5186" y="1694"/>
                  <a:pt x="4515" y="1110"/>
                </a:cubicBezTo>
                <a:cubicBezTo>
                  <a:pt x="4487" y="1082"/>
                  <a:pt x="4457" y="1070"/>
                  <a:pt x="4428" y="1070"/>
                </a:cubicBezTo>
                <a:cubicBezTo>
                  <a:pt x="4305" y="1070"/>
                  <a:pt x="4198" y="1284"/>
                  <a:pt x="4340" y="1402"/>
                </a:cubicBezTo>
                <a:cubicBezTo>
                  <a:pt x="4865" y="1869"/>
                  <a:pt x="5361" y="2423"/>
                  <a:pt x="5828" y="2978"/>
                </a:cubicBezTo>
                <a:cubicBezTo>
                  <a:pt x="5186" y="2890"/>
                  <a:pt x="4573" y="2803"/>
                  <a:pt x="3931" y="2744"/>
                </a:cubicBezTo>
                <a:cubicBezTo>
                  <a:pt x="3668" y="2394"/>
                  <a:pt x="3406" y="2102"/>
                  <a:pt x="3085" y="1839"/>
                </a:cubicBezTo>
                <a:cubicBezTo>
                  <a:pt x="3049" y="1809"/>
                  <a:pt x="3013" y="1797"/>
                  <a:pt x="2979" y="1797"/>
                </a:cubicBezTo>
                <a:cubicBezTo>
                  <a:pt x="2851" y="1797"/>
                  <a:pt x="2764" y="1986"/>
                  <a:pt x="2880" y="2102"/>
                </a:cubicBezTo>
                <a:cubicBezTo>
                  <a:pt x="3085" y="2277"/>
                  <a:pt x="3260" y="2482"/>
                  <a:pt x="3435" y="2686"/>
                </a:cubicBezTo>
                <a:lnTo>
                  <a:pt x="254" y="2306"/>
                </a:lnTo>
                <a:cubicBezTo>
                  <a:pt x="244" y="2305"/>
                  <a:pt x="235" y="2305"/>
                  <a:pt x="227" y="2305"/>
                </a:cubicBezTo>
                <a:cubicBezTo>
                  <a:pt x="18" y="2305"/>
                  <a:pt x="0" y="2629"/>
                  <a:pt x="225" y="2657"/>
                </a:cubicBezTo>
                <a:cubicBezTo>
                  <a:pt x="1392" y="2803"/>
                  <a:pt x="2559" y="2919"/>
                  <a:pt x="3727" y="3065"/>
                </a:cubicBezTo>
                <a:cubicBezTo>
                  <a:pt x="3756" y="3094"/>
                  <a:pt x="3785" y="3124"/>
                  <a:pt x="3814" y="3153"/>
                </a:cubicBezTo>
                <a:lnTo>
                  <a:pt x="2063" y="4203"/>
                </a:lnTo>
                <a:cubicBezTo>
                  <a:pt x="1914" y="4303"/>
                  <a:pt x="1998" y="4550"/>
                  <a:pt x="2133" y="4550"/>
                </a:cubicBezTo>
                <a:cubicBezTo>
                  <a:pt x="2157" y="4550"/>
                  <a:pt x="2183" y="4542"/>
                  <a:pt x="2209" y="4524"/>
                </a:cubicBezTo>
                <a:lnTo>
                  <a:pt x="4252" y="3299"/>
                </a:lnTo>
                <a:cubicBezTo>
                  <a:pt x="4310" y="3270"/>
                  <a:pt x="4340" y="3182"/>
                  <a:pt x="4340" y="3124"/>
                </a:cubicBezTo>
                <a:cubicBezTo>
                  <a:pt x="4836" y="3182"/>
                  <a:pt x="5303" y="3240"/>
                  <a:pt x="5799" y="3328"/>
                </a:cubicBezTo>
                <a:lnTo>
                  <a:pt x="3902" y="5079"/>
                </a:lnTo>
                <a:cubicBezTo>
                  <a:pt x="3786" y="5195"/>
                  <a:pt x="3891" y="5384"/>
                  <a:pt x="4027" y="5384"/>
                </a:cubicBezTo>
                <a:cubicBezTo>
                  <a:pt x="4062" y="5384"/>
                  <a:pt x="4099" y="5372"/>
                  <a:pt x="4135" y="5342"/>
                </a:cubicBezTo>
                <a:lnTo>
                  <a:pt x="6178" y="3445"/>
                </a:lnTo>
                <a:cubicBezTo>
                  <a:pt x="6202" y="3457"/>
                  <a:pt x="6232" y="3464"/>
                  <a:pt x="6262" y="3464"/>
                </a:cubicBezTo>
                <a:cubicBezTo>
                  <a:pt x="6304" y="3464"/>
                  <a:pt x="6348" y="3450"/>
                  <a:pt x="6383" y="3415"/>
                </a:cubicBezTo>
                <a:lnTo>
                  <a:pt x="6674" y="3445"/>
                </a:lnTo>
                <a:cubicBezTo>
                  <a:pt x="7521" y="3591"/>
                  <a:pt x="8367" y="3766"/>
                  <a:pt x="9214" y="3999"/>
                </a:cubicBezTo>
                <a:cubicBezTo>
                  <a:pt x="8075" y="4729"/>
                  <a:pt x="6908" y="5429"/>
                  <a:pt x="5711" y="6100"/>
                </a:cubicBezTo>
                <a:cubicBezTo>
                  <a:pt x="5538" y="6175"/>
                  <a:pt x="5617" y="6418"/>
                  <a:pt x="5770" y="6418"/>
                </a:cubicBezTo>
                <a:cubicBezTo>
                  <a:pt x="5797" y="6418"/>
                  <a:pt x="5826" y="6410"/>
                  <a:pt x="5857" y="6392"/>
                </a:cubicBezTo>
                <a:cubicBezTo>
                  <a:pt x="7141" y="5663"/>
                  <a:pt x="8426" y="4904"/>
                  <a:pt x="9651" y="4116"/>
                </a:cubicBezTo>
                <a:cubicBezTo>
                  <a:pt x="10381" y="4320"/>
                  <a:pt x="11081" y="4554"/>
                  <a:pt x="11782" y="4816"/>
                </a:cubicBezTo>
                <a:lnTo>
                  <a:pt x="8280" y="7326"/>
                </a:lnTo>
                <a:cubicBezTo>
                  <a:pt x="8111" y="7423"/>
                  <a:pt x="8241" y="7618"/>
                  <a:pt x="8389" y="7618"/>
                </a:cubicBezTo>
                <a:cubicBezTo>
                  <a:pt x="8421" y="7618"/>
                  <a:pt x="8453" y="7609"/>
                  <a:pt x="8484" y="7589"/>
                </a:cubicBezTo>
                <a:lnTo>
                  <a:pt x="12161" y="4962"/>
                </a:lnTo>
                <a:lnTo>
                  <a:pt x="12599" y="5108"/>
                </a:lnTo>
                <a:cubicBezTo>
                  <a:pt x="13241" y="5342"/>
                  <a:pt x="13883" y="5604"/>
                  <a:pt x="14554" y="5838"/>
                </a:cubicBezTo>
                <a:cubicBezTo>
                  <a:pt x="13650" y="6567"/>
                  <a:pt x="12657" y="7239"/>
                  <a:pt x="11636" y="7793"/>
                </a:cubicBezTo>
                <a:cubicBezTo>
                  <a:pt x="11432" y="7881"/>
                  <a:pt x="9564" y="8552"/>
                  <a:pt x="10352" y="8961"/>
                </a:cubicBezTo>
                <a:cubicBezTo>
                  <a:pt x="10376" y="8973"/>
                  <a:pt x="10401" y="8978"/>
                  <a:pt x="10425" y="8978"/>
                </a:cubicBezTo>
                <a:cubicBezTo>
                  <a:pt x="10575" y="8978"/>
                  <a:pt x="10705" y="8772"/>
                  <a:pt x="10559" y="8671"/>
                </a:cubicBezTo>
                <a:cubicBezTo>
                  <a:pt x="10567" y="8675"/>
                  <a:pt x="10578" y="8678"/>
                  <a:pt x="10591" y="8678"/>
                </a:cubicBezTo>
                <a:cubicBezTo>
                  <a:pt x="10795" y="8678"/>
                  <a:pt x="11590" y="8167"/>
                  <a:pt x="11753" y="8085"/>
                </a:cubicBezTo>
                <a:cubicBezTo>
                  <a:pt x="12161" y="7881"/>
                  <a:pt x="12541" y="7677"/>
                  <a:pt x="12891" y="7443"/>
                </a:cubicBezTo>
                <a:cubicBezTo>
                  <a:pt x="13621" y="7005"/>
                  <a:pt x="14292" y="6509"/>
                  <a:pt x="14934" y="5955"/>
                </a:cubicBezTo>
                <a:cubicBezTo>
                  <a:pt x="15664" y="6217"/>
                  <a:pt x="16422" y="6451"/>
                  <a:pt x="17181" y="6655"/>
                </a:cubicBezTo>
                <a:cubicBezTo>
                  <a:pt x="15780" y="8143"/>
                  <a:pt x="13766" y="8873"/>
                  <a:pt x="12190" y="10157"/>
                </a:cubicBezTo>
                <a:lnTo>
                  <a:pt x="12161" y="10186"/>
                </a:lnTo>
                <a:lnTo>
                  <a:pt x="12015" y="10332"/>
                </a:lnTo>
                <a:cubicBezTo>
                  <a:pt x="11876" y="10448"/>
                  <a:pt x="11995" y="10638"/>
                  <a:pt x="12123" y="10638"/>
                </a:cubicBezTo>
                <a:cubicBezTo>
                  <a:pt x="12156" y="10638"/>
                  <a:pt x="12190" y="10625"/>
                  <a:pt x="12220" y="10595"/>
                </a:cubicBezTo>
                <a:cubicBezTo>
                  <a:pt x="13883" y="9136"/>
                  <a:pt x="16072" y="8406"/>
                  <a:pt x="17561" y="6772"/>
                </a:cubicBezTo>
                <a:cubicBezTo>
                  <a:pt x="18144" y="6918"/>
                  <a:pt x="18757" y="7093"/>
                  <a:pt x="19341" y="7210"/>
                </a:cubicBezTo>
                <a:cubicBezTo>
                  <a:pt x="17911" y="8815"/>
                  <a:pt x="16072" y="10011"/>
                  <a:pt x="14321" y="11237"/>
                </a:cubicBezTo>
                <a:cubicBezTo>
                  <a:pt x="14177" y="11333"/>
                  <a:pt x="14310" y="11529"/>
                  <a:pt x="14460" y="11529"/>
                </a:cubicBezTo>
                <a:cubicBezTo>
                  <a:pt x="14491" y="11529"/>
                  <a:pt x="14524" y="11520"/>
                  <a:pt x="14554" y="11500"/>
                </a:cubicBezTo>
                <a:cubicBezTo>
                  <a:pt x="16364" y="10216"/>
                  <a:pt x="18261" y="8961"/>
                  <a:pt x="19720" y="7297"/>
                </a:cubicBezTo>
                <a:cubicBezTo>
                  <a:pt x="20421" y="7443"/>
                  <a:pt x="21121" y="7589"/>
                  <a:pt x="21792" y="7706"/>
                </a:cubicBezTo>
                <a:cubicBezTo>
                  <a:pt x="21442" y="8143"/>
                  <a:pt x="21034" y="8552"/>
                  <a:pt x="20596" y="8902"/>
                </a:cubicBezTo>
                <a:cubicBezTo>
                  <a:pt x="20070" y="9253"/>
                  <a:pt x="19487" y="9574"/>
                  <a:pt x="18961" y="9953"/>
                </a:cubicBezTo>
                <a:cubicBezTo>
                  <a:pt x="18494" y="10274"/>
                  <a:pt x="18057" y="10653"/>
                  <a:pt x="17677" y="11091"/>
                </a:cubicBezTo>
                <a:cubicBezTo>
                  <a:pt x="17181" y="11617"/>
                  <a:pt x="16831" y="12463"/>
                  <a:pt x="16101" y="12726"/>
                </a:cubicBezTo>
                <a:cubicBezTo>
                  <a:pt x="15921" y="12777"/>
                  <a:pt x="16013" y="13032"/>
                  <a:pt x="16177" y="13032"/>
                </a:cubicBezTo>
                <a:cubicBezTo>
                  <a:pt x="16200" y="13032"/>
                  <a:pt x="16223" y="13028"/>
                  <a:pt x="16247" y="13017"/>
                </a:cubicBezTo>
                <a:cubicBezTo>
                  <a:pt x="16831" y="12813"/>
                  <a:pt x="17123" y="12346"/>
                  <a:pt x="17473" y="11850"/>
                </a:cubicBezTo>
                <a:cubicBezTo>
                  <a:pt x="17940" y="11208"/>
                  <a:pt x="18524" y="10653"/>
                  <a:pt x="19195" y="10216"/>
                </a:cubicBezTo>
                <a:cubicBezTo>
                  <a:pt x="19749" y="9807"/>
                  <a:pt x="20362" y="9515"/>
                  <a:pt x="20888" y="9077"/>
                </a:cubicBezTo>
                <a:cubicBezTo>
                  <a:pt x="21384" y="8698"/>
                  <a:pt x="21822" y="8260"/>
                  <a:pt x="22201" y="7793"/>
                </a:cubicBezTo>
                <a:cubicBezTo>
                  <a:pt x="22814" y="7881"/>
                  <a:pt x="23456" y="7968"/>
                  <a:pt x="24069" y="8056"/>
                </a:cubicBezTo>
                <a:cubicBezTo>
                  <a:pt x="24077" y="8057"/>
                  <a:pt x="24085" y="8058"/>
                  <a:pt x="24093" y="8058"/>
                </a:cubicBezTo>
                <a:cubicBezTo>
                  <a:pt x="24275" y="8058"/>
                  <a:pt x="24294" y="7734"/>
                  <a:pt x="24098" y="7706"/>
                </a:cubicBezTo>
                <a:cubicBezTo>
                  <a:pt x="23660" y="7677"/>
                  <a:pt x="23222" y="7618"/>
                  <a:pt x="22814" y="7531"/>
                </a:cubicBezTo>
                <a:cubicBezTo>
                  <a:pt x="21501" y="5517"/>
                  <a:pt x="20158" y="3532"/>
                  <a:pt x="18786" y="1548"/>
                </a:cubicBezTo>
                <a:cubicBezTo>
                  <a:pt x="18754" y="1491"/>
                  <a:pt x="18711" y="1468"/>
                  <a:pt x="18667" y="1468"/>
                </a:cubicBezTo>
                <a:cubicBezTo>
                  <a:pt x="18553" y="1468"/>
                  <a:pt x="18439" y="1625"/>
                  <a:pt x="18524" y="1752"/>
                </a:cubicBezTo>
                <a:cubicBezTo>
                  <a:pt x="19749" y="3561"/>
                  <a:pt x="20975" y="5400"/>
                  <a:pt x="22201" y="7239"/>
                </a:cubicBezTo>
                <a:cubicBezTo>
                  <a:pt x="22172" y="7239"/>
                  <a:pt x="22143" y="7268"/>
                  <a:pt x="22113" y="7297"/>
                </a:cubicBezTo>
                <a:lnTo>
                  <a:pt x="22026" y="7414"/>
                </a:lnTo>
                <a:cubicBezTo>
                  <a:pt x="21530" y="7326"/>
                  <a:pt x="21004" y="7210"/>
                  <a:pt x="20479" y="7093"/>
                </a:cubicBezTo>
                <a:cubicBezTo>
                  <a:pt x="19691" y="5838"/>
                  <a:pt x="18903" y="4583"/>
                  <a:pt x="18115" y="3328"/>
                </a:cubicBezTo>
                <a:cubicBezTo>
                  <a:pt x="17706" y="2686"/>
                  <a:pt x="17298" y="2044"/>
                  <a:pt x="16889" y="1402"/>
                </a:cubicBezTo>
                <a:lnTo>
                  <a:pt x="16276" y="439"/>
                </a:lnTo>
                <a:cubicBezTo>
                  <a:pt x="16160" y="263"/>
                  <a:pt x="16101" y="59"/>
                  <a:pt x="15897" y="1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endParaRPr lang="en-US"/>
          </a:p>
        </p:txBody>
      </p:sp>
      <p:sp>
        <p:nvSpPr>
          <p:cNvPr id="103" name="Google Shape;103;p4"/>
          <p:cNvSpPr txBox="1">
            <a:spLocks noGrp="1"/>
          </p:cNvSpPr>
          <p:nvPr>
            <p:ph type="title"/>
          </p:nvPr>
        </p:nvSpPr>
        <p:spPr>
          <a:xfrm>
            <a:off x="713225" y="719333"/>
            <a:ext cx="7717500" cy="7636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4"/>
          <p:cNvSpPr txBox="1">
            <a:spLocks noGrp="1"/>
          </p:cNvSpPr>
          <p:nvPr>
            <p:ph type="body" idx="1"/>
          </p:nvPr>
        </p:nvSpPr>
        <p:spPr>
          <a:xfrm>
            <a:off x="713250" y="1578300"/>
            <a:ext cx="7717500" cy="45552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80755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7C516C3-EC79-0FBF-589D-43C2556DA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0E9AA-8A3E-4A9A-B977-AB36CAA27C5C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91B505B-EDEA-82ED-7527-4455F95A4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1A04442-2351-163C-35E9-6B665FD62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E0B93-E767-454A-A8FC-C10A80FC6BC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740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B4AFC02-7D82-CCE8-5681-C575B8FC9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79BD9-98D1-477D-A763-79E420385300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930413C-CB1F-BB7F-C076-7EEA74D41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3A526B0-1D05-61B7-5F76-1CCF6436E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018B1-A446-4EB0-A090-65F49580905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976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F552BDE-7A1F-035C-7B10-FB281C74E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FC359-BE64-4004-AFAC-9157C007EC0C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804E86E-5A99-B23C-0E0D-318F68E67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5B5F9E7-AD48-7120-C5B2-E27A34B60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DEF28-59DC-4BA9-B3A8-95EDD31A95E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91211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3936F564-C539-D5AC-84A8-05576437E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CCF4B-C625-4170-A2FD-334BBE22E59C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9BB23ECB-2E49-1BF9-EC97-D253F081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04A65DE8-DB6F-49B2-B10F-0B2A581E1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21692-7EDD-493A-A43D-F752207A507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88298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4430F5B1-43AE-587D-A8BD-EB9EFBAC4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0A5F9-D864-49C6-8F00-CEC87116B5BB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3BE1FFAB-66DE-39BF-87AA-EC322999B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E55CA190-FFB6-E482-250B-CB8D614E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0C306-E9F6-4E2E-A0D4-2A8E561B161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12137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7" name="圖片版面配置區 6"/>
          <p:cNvSpPr>
            <a:spLocks noGrp="1"/>
          </p:cNvSpPr>
          <p:nvPr>
            <p:ph type="pic" sz="quarter" idx="13"/>
          </p:nvPr>
        </p:nvSpPr>
        <p:spPr>
          <a:xfrm>
            <a:off x="4094560" y="3740150"/>
            <a:ext cx="685800" cy="914400"/>
          </a:xfrm>
        </p:spPr>
        <p:txBody>
          <a:bodyPr rtlCol="0">
            <a:normAutofit/>
          </a:bodyPr>
          <a:lstStyle/>
          <a:p>
            <a:pPr lvl="0"/>
            <a:endParaRPr lang="zh-TW" altLang="en-US" noProof="0"/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F86687AB-A1C9-4D6A-1FDE-4FFB8C9A0EED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7EAE2-8C68-4684-A97C-695A07670156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72502982-DAF3-82ED-A9EC-FCC0DADE37F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79EA9CB0-3154-4730-2BEC-B0CAE067F0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CBA61-36D7-4F2D-845C-04C639A6469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83774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061E2F6D-03FF-2F42-29FC-B73E838A8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47EF5-2B90-4AF3-852E-E1BE1746D667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936639A7-DF61-1F6C-B208-1520E4B2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EF5EAFDB-B098-66B6-9127-566981811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69BCE-ED2B-4B9E-A1DE-6741DCCD6C6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36910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DC0F798E-D9F3-9016-9449-777B26595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A11CE-5DC3-4B7B-BD67-2BE372A470C0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744A714D-219E-92C8-FB87-F25CD3B3E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302FFD0C-12FC-0170-A8F1-60958CB16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F4F2D-5AA6-46BE-A555-2166D2C3D4E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888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0C90FDD-C75C-137E-322B-55E86F9EB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73F45-5993-46EF-8BF6-680D6864C8C9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FB57CA7-1D0C-50B9-4E89-68898123D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DACAD2F-69C3-1FD8-DFE9-F86899DBB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E37D6-1812-4654-9417-115EF3EBF64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18584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zh-TW" altLang="en-US" noProof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D1AC268C-0E7D-4CBF-F726-943A02828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FE7FF-C576-4AB3-835B-E7E405232FB7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AA818D6B-E4AE-A49B-2A89-7D5AF4A71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3DA9DF75-921E-1C2B-49A6-077DFC923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0E578-70E8-4303-BABB-AFA1D2289E4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93523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D6EB974-EAB6-E84C-5557-1DDB19145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632E3-54EF-406B-84F5-78FA52DE9058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74C371C-20FC-6B80-2620-B8704E8AB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CC5C712-5DBB-D827-C3D0-C0575E09F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8296F-3BE0-4964-88EF-7DB2C4CF079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9178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9A98789-31B1-C9FD-75C1-24121FB13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A3874-2F6F-49A9-86BC-52A1F69E66D4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FD41377-14BC-DE65-95AE-0E10AC08D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1C3D99F-D07D-9E33-08C0-7ADCD7748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D879B-FE36-482D-BCDB-B2F01500357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1108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33415A5-48C2-89FD-6999-288B81A73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D53CD-AA82-4A9E-91F8-B15AFF032A4E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0EE0B72-E733-4919-5556-97DE31EB0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A3CAACD-356A-50DE-08BC-040BAB0DF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3758E-342B-4236-90C3-8799DDBCE7F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03209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E86A061-FEFB-8051-DCCA-D9E9AB670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DE76A-34D8-4DFA-BFE0-EAA81CBAC37B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253DD0F-D14A-16E5-0493-731788C56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45ECF35-C87C-8ED2-9108-28825E7DF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307E9-A078-44AF-A75B-CE87D362D3C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44947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1546C88-CFA4-635A-EFF9-813AD97C1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93A56-71FF-493C-B00A-BBA471BA358B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474EFC2-C4AA-8477-3E13-B5C881839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74DCDE5-C522-7497-68F2-397D5B7F9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D285C-2856-4549-BB6F-593C69D4792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09689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6C4D14CF-6429-FA12-E3AC-12653F7D1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76DDD-08AE-4121-86FD-839921ECFBB2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C73CB19B-2F5C-1657-CD13-96645B4F3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BE167998-DCB9-67FB-6FA8-2E6C0513F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2E21F-F232-407F-ADD4-CA3BC60C25C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31672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D6B6C26A-53AC-87A8-D86E-DD9BB5AA7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E75B6-CD9B-4B98-94E7-5F46A3ECC2F8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0DCC101C-4D54-F5FE-CC18-F0D81EF35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B78581ED-900E-021A-5F2C-6CC9A804E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51A5F-FEE5-4171-9257-915BB2BE50A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04795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7" name="圖片版面配置區 6"/>
          <p:cNvSpPr>
            <a:spLocks noGrp="1"/>
          </p:cNvSpPr>
          <p:nvPr>
            <p:ph type="pic" sz="quarter" idx="13"/>
          </p:nvPr>
        </p:nvSpPr>
        <p:spPr>
          <a:xfrm>
            <a:off x="4094560" y="3740150"/>
            <a:ext cx="685800" cy="914400"/>
          </a:xfrm>
        </p:spPr>
        <p:txBody>
          <a:bodyPr rtlCol="0">
            <a:normAutofit/>
          </a:bodyPr>
          <a:lstStyle/>
          <a:p>
            <a:pPr lvl="0"/>
            <a:endParaRPr lang="zh-TW" altLang="en-US" noProof="0"/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5BAD6787-1FBD-A67C-53BD-8F14AB50DDC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8D49D-E0DF-4718-A403-73C445591BB6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3F45AFE6-28B0-871E-DCCB-10DC642ACBB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9D19C3B1-3872-0209-7CD0-662B7A2264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5093A-9174-4D6A-9AD5-FE6CF5BCF29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51155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08F9A7B4-BC87-12E4-FFC1-C15454735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34F1F-D95B-4A6D-AA10-0A606B4BC281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A01E626E-06B8-1105-AF8E-5521887B8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D0201277-0897-DB5B-7FC0-9BEB5F342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799EC-7381-4332-8201-9A740E96E2A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6094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5D4F4E7-F75D-26D6-F027-17A815089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2ED23-9C0C-4AD3-A015-59FCF0C5BE85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82129FA-5BF7-643A-B48E-72EA21753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2EDD1E3-CF42-32A5-5E4D-4B50EC788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A89EF-0EE8-47CE-B765-C1677FED309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22469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70CC0E48-0F95-FC8D-FF12-5C3AB8D33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D08CD-4806-4BD1-A616-B69B1C7E793B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0D9F9D81-6064-077D-C318-D51DB8F05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D04F2903-D9E8-0EE1-E632-FB16ED329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23517-35C7-4A68-8003-E0ACE23BF3D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03537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zh-TW" altLang="en-US" noProof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B6641778-0A83-4366-CDED-C19626A19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3A8A7-FA6B-4E64-9D0F-ABEAC1B15D6D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0AC7FF27-D0FB-2FE4-2E3A-F8F92CD45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BCD87256-EC4F-633B-3AAA-E75B590D1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82ABB-7AF6-4D31-A8AB-CF06540EF0A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62973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A42A0C4-0874-302B-2184-5E536C16F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421F-C4F6-4F9C-9A50-82487ED3638F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D4F207A-4712-8E5F-B9A4-89A59EC73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8828B45-8732-430A-90A2-F6D518159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CD9C8-29C7-4F11-99FF-B2F4E81E146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19964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E6EDA38-EFA7-D9EB-4AEE-20D1E13F3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08F8A-49CB-4820-9516-1DC5C25C271B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635E76E-9058-16D9-80A7-2519E4E16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8A2CED6-CA05-216C-D6B0-7F612BCAC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9CCA7-596A-4286-BF0D-E120449FBF0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699272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6BC6A72-97AE-CC6A-6E3E-4497D4A8E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BB729-3428-4991-9511-8241C203A9C2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9FB7D38-F4A5-A633-D419-801418505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176AEB1-3985-35E4-7F46-193A5EE2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2B41E-F6A6-4ECD-B6CE-A41DAAF304D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83029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226CB79-3EB6-FD8A-612F-99B7A4632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EF7B9-04BD-4D33-8E0A-7B47AE49E4E5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0E858E4-BAA0-59F8-750F-B8B5B1EEA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3AB66EB-E696-8D76-B4B9-868FE84AA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E942F-4997-42D8-B020-2ACBE370BA2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33361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D91AFAC-FEA4-7111-E826-1FB89260A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3C7BA-4E29-4AD7-BF29-C45D64F5FF87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8EE5617-1887-35DD-373D-56FB62B8B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D3FACDE-4CB9-9DFA-0EF1-3A54B1E91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BE5E4-4B0A-4E0A-B1A0-EA4D41B9711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116221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B44CFEF2-C930-65FE-6F72-0846E1CC8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0D601-18ED-4FA0-98DB-AF14688E281B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F6D81A92-5F5F-1266-A7DF-4C0685E66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2867724C-8905-76BB-56B0-3BFEC0CB5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B511D-B44E-4B45-B3A3-2E3222F80DC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45008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656B9650-EB1E-25F6-B867-F844367D1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3FD37-6308-4AB4-ADE7-9E22142F96C1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00754F5E-7515-A462-C8B5-8CA33A3A3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E0731C05-598F-7115-800C-0132F68E8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87708-DDE3-4993-BD6A-BDFCEACCF5F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64819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7" name="圖片版面配置區 6"/>
          <p:cNvSpPr>
            <a:spLocks noGrp="1"/>
          </p:cNvSpPr>
          <p:nvPr>
            <p:ph type="pic" sz="quarter" idx="13"/>
          </p:nvPr>
        </p:nvSpPr>
        <p:spPr>
          <a:xfrm>
            <a:off x="4094560" y="3740150"/>
            <a:ext cx="685800" cy="914400"/>
          </a:xfrm>
        </p:spPr>
        <p:txBody>
          <a:bodyPr rtlCol="0">
            <a:normAutofit/>
          </a:bodyPr>
          <a:lstStyle/>
          <a:p>
            <a:pPr lvl="0"/>
            <a:endParaRPr lang="zh-TW" altLang="en-US" noProof="0"/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0422F1FD-21D5-02FA-FBC5-5F886C07E1D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D3EFF-BF46-488D-B55A-BC58D761738F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31454F26-0AA4-71F6-6B27-9139ED08C57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38E4817A-C146-FA1C-2533-0BCB69124D8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6668B-28A2-4697-9DFE-1D5D55BB143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2577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0396664F-37C2-3199-72AF-A9A216D8E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F4530-E64D-4027-ADE7-4AA4E16ED0E2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E936FC1F-4BFD-9326-2909-26EAD687D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4C028332-7E04-5322-3872-C75A0EDDF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27917-EA83-4FD9-88AA-6E94FF960EA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941376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22CAC2D2-3EC9-B1A3-78E7-D55A10489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D66EA-414C-4C16-BE22-46F01B6F8AE1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20D06CB8-F282-6B0D-27C3-C23D6107C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AA63E31F-F4DB-29EE-0336-97B397184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37B95-801B-497D-9A22-A32C74F9C6D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67562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6EA5F8C0-30C0-B0B3-3AF0-41F524C8D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3D7EE-B8AB-45FF-9FF4-FFB15F0F861A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D60B8FEE-B953-9704-4C51-794F27D22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A0683D72-74B7-B9EA-1772-69D899E47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5EE16-C8F2-42EA-BE4F-1FA07B223D2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152660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zh-TW" altLang="en-US" noProof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28D58318-ADAF-ABD1-CBAB-8B969153B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6A302-1A86-4614-9492-18B45D020EA6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D99037B7-C446-30D2-E7AF-F4DB93BF2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DE7A2214-2D16-8D15-6D2E-D0AD122A9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15EE3-F13F-47B0-B480-99193C61F51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996243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EA38F51-913D-BC15-9E43-662DB086E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67C1E-F45B-4C11-BAF8-81DF4FE021C9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5DB88A9-477E-8A09-74EB-458E45D25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E7754EA-2613-6608-63D6-154C72162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811A5-1949-4B26-9A95-23ED13D488B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239941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F3F867D-F1FB-9549-FABC-53CF590C1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E2154-8DDC-4FAE-96A5-6232DBAB6A8A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B5D38C6-84D5-04DC-2BD1-1FE082F61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3E84D3E-BC4C-04F1-4834-02F0197AB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0D8CA-4892-4EF8-8977-36E41D17BC6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11305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2E0574E-081B-DB94-42EB-EB6D49A17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D2984-1214-42AC-8F03-6C74F7593CE0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3DB0A82-1158-352C-074C-CEE4C024F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8CAFA93-BBED-484B-57E9-36888885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57F98-56C6-4800-AADA-48F7D0E658D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981149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EC5C46A-B00B-BBCF-763A-FCD160B69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6AF62-87E1-479E-B8BD-F04271BF9BFD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A90E818-89A9-331B-72A7-6CC6B3731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08324BE-2555-9D7C-9E8A-4B17D49A8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07022-1CBF-4E14-BC19-A3432B3D433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6116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4915280-1991-23B6-8DC9-9C34113B9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3450C-89D2-4B4D-B5DD-C43703720A14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D6D6D5A-BDB3-BBE7-BB66-11C7B5CF9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6F31D21-8CC6-CAD3-4036-FD3939395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EC145-90AF-42DD-9525-9586403FFF0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868970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757CC337-D4C4-89FF-4392-2C86FD99C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96433-82D4-4354-8B50-8E7DD0B5CE99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8A2B90E7-FC6B-B42E-37FB-8821E4C70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CF7C68D1-1DAA-29A9-6E3C-BFE54676F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A3859-63E7-4ED6-8B6B-E112507F689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81974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EE6CF4B6-3680-9993-B980-2249C6C4F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023E4-AFEB-4718-B2D5-32A078386BA7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09D264BA-EDDC-1917-1EE9-0DD42F8F2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09B3578E-3540-0978-05E7-799151525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CA600-7366-47FB-A61E-9C7E2F44228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5301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2054F647-57C2-DDE9-0ED2-3AA6D043C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FC91F-8DD0-4C55-BF98-1D937CB416E0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CAE65CDD-86A0-9372-7125-37DA0444E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94981CA3-772B-4151-E060-2927C897D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387A4-9424-4736-89EB-C4A9218B15C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83519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7" name="圖片版面配置區 6"/>
          <p:cNvSpPr>
            <a:spLocks noGrp="1"/>
          </p:cNvSpPr>
          <p:nvPr>
            <p:ph type="pic" sz="quarter" idx="13"/>
          </p:nvPr>
        </p:nvSpPr>
        <p:spPr>
          <a:xfrm>
            <a:off x="4094560" y="3740150"/>
            <a:ext cx="685800" cy="914400"/>
          </a:xfrm>
        </p:spPr>
        <p:txBody>
          <a:bodyPr rtlCol="0">
            <a:normAutofit/>
          </a:bodyPr>
          <a:lstStyle/>
          <a:p>
            <a:pPr lvl="0"/>
            <a:endParaRPr lang="zh-TW" altLang="en-US" noProof="0"/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5004B11F-CA08-28EC-9544-01550D8CF8C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5D5FE-ADF4-4108-9E3B-9A249ADA4D40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81FE3D12-855D-B200-24CF-B656720DBED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F7C9B53E-B1E7-9AF2-C1CC-99E12B74856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95C95-281D-45D4-8881-D6B40F1C229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12380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62619B83-743D-F5EE-96B9-1C10304F4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B4EE2-7F37-4D9F-A951-A6B70064EFCF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3C542F51-F829-2A3F-B709-DB6B82DC2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950D4EB3-F7A3-204B-207F-90F92DAA2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E57AB-39B7-423E-AA9E-16E4DB8A276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932392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D0CBAFE1-A6E8-8818-D9D9-602B99C17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8ACAF-A174-46DC-B497-3A22F736908D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F0C9300D-9258-6808-DA6E-2AB4089B5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B94BB1E7-28D3-BF89-53CF-5D752265A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95F09-57F3-4D8D-B4CE-48AC5CEEB76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114880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zh-TW" altLang="en-US" noProof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83B02355-45F5-E6AD-2FF6-9A7AFF708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A9D79-7525-4FCE-BA22-EF70CE4C8323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E7C729E9-6EAE-100B-2CB2-7F9CFE0F0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C397D4A8-AD38-B5C1-BFDF-DF1530629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E3E94-546D-417B-836F-833CC33D1EF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50469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8C87C69-475D-B20E-EABD-6A046EF19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F12E6-663A-47FC-8822-D57528F13B78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B0CD743-107D-5A2C-89D2-156DE77C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FD963C0-0BA9-7C0F-07F1-02D92CF09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D2F34-8D32-43D7-A00D-8D1F0EA2BEF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097576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C212D87-337B-8C8F-7ADF-B73B28ED8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19C59-07F4-4FD3-A0BB-552EB4160D15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8264CDD-53FA-B926-6AD9-60C46B646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B0DDF60-D5D9-2658-27E6-961FAEF8C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B8793-B401-4356-A25F-D95DEBE08A2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423794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66A06D7-9174-351B-6451-686B9C895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6B1F3-9CD4-43A6-821B-3B8376914041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93E9B4C-54A1-331F-E704-3B5643804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55C1691-2ACE-5564-40C9-DBF925A75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CD8C9-6822-4BA5-BAD6-D55D01EA8C4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601720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58E42D3-581F-CD5C-3C1E-F15F65473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577F5-B18C-4287-B08A-2D1032A51002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386A1F9-058C-0949-F244-08DE4EE5D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0BD7333-7EF8-B107-3EF3-B0B030D94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A3529-9805-42FE-9D87-A61C001D094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707564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4C5C6D6-6907-61F2-3FA5-DD1803D1B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94CB9-7511-4062-BF51-8041EC2C12A6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B3E7C08-7DDF-CC1B-822A-178A68ADF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BD18B2D-7E03-65FB-2C67-85C0172F8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8994D-B068-47E7-96AA-FDE68580078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492334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347C2A81-2649-C705-A6BF-67039F5A7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C3B92-5A52-47CB-A866-3934A3DB94B6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81C5CC80-8BEB-337D-2A5A-1B1CE7B23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206B315F-7452-EB10-45CA-F876105B6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B5486-8A39-4DA4-AD12-1F504FF2043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3696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7" name="圖片版面配置區 6"/>
          <p:cNvSpPr>
            <a:spLocks noGrp="1"/>
          </p:cNvSpPr>
          <p:nvPr>
            <p:ph type="pic" sz="quarter" idx="13"/>
          </p:nvPr>
        </p:nvSpPr>
        <p:spPr>
          <a:xfrm>
            <a:off x="4094560" y="3740150"/>
            <a:ext cx="685800" cy="914400"/>
          </a:xfrm>
        </p:spPr>
        <p:txBody>
          <a:bodyPr rtlCol="0">
            <a:normAutofit/>
          </a:bodyPr>
          <a:lstStyle/>
          <a:p>
            <a:pPr lvl="0"/>
            <a:endParaRPr lang="zh-TW" altLang="en-US" noProof="0"/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1205ED8C-67F5-9A7D-9D53-8141185993E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95654-2A55-4E57-83FC-F2BAF45557AA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9772F4B1-F5D5-C4E7-07D9-9435A4B64F1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5D437B43-3EA2-9724-2BC7-839E620D1E0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D1810-C0FB-495A-A29E-F3A5269FFC0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164274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D4F06C47-3564-676C-9D47-9408AD724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53232-5C77-4075-B317-65863C91F6EB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6601D3D9-D3B8-6723-151B-57FD69B41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B71B9051-CC10-CA75-1E1E-F0486BCE9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FB082-F288-40A0-85E6-FCEA230B2D3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225450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7" name="圖片版面配置區 6"/>
          <p:cNvSpPr>
            <a:spLocks noGrp="1"/>
          </p:cNvSpPr>
          <p:nvPr>
            <p:ph type="pic" sz="quarter" idx="13"/>
          </p:nvPr>
        </p:nvSpPr>
        <p:spPr>
          <a:xfrm>
            <a:off x="4094560" y="3740150"/>
            <a:ext cx="685800" cy="914400"/>
          </a:xfrm>
        </p:spPr>
        <p:txBody>
          <a:bodyPr rtlCol="0">
            <a:normAutofit/>
          </a:bodyPr>
          <a:lstStyle/>
          <a:p>
            <a:pPr lvl="0"/>
            <a:endParaRPr lang="zh-TW" altLang="en-US" noProof="0"/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7E64F7C6-969D-4447-5B95-3888882B3E1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CE523-E2CA-4F6C-8367-BC689A62C688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E4C1D175-7EE6-B0C5-E203-BB2C5425DEF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309EB3D6-97A1-77B1-F828-144D77D5118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72EB8-369A-4ECD-8E7F-0771C40F0EF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035320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18189450-A9A8-ECA5-812C-B70C93DB0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F2A71-513B-455D-BC8F-09BD2072300C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B48C644C-85DA-37D4-2322-2502897DA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7F4E018A-A83B-36E8-3911-2C0749274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64E31-728D-4C2C-8B3E-DA17F36D20C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646034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D3261459-8ACA-0B93-2602-924BB1BAA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F99DF-76D5-4D1D-8604-2C2A437161EF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0190B592-9434-1F1B-F341-4BCB80AB8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02B8C043-120C-BFFD-7E72-754974F4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5767B-AB1B-42CD-A599-695B4649251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57267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zh-TW" altLang="en-US" noProof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B2017211-14EC-A6F4-58CC-F4A693256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7F372-429C-476E-8806-FFE90B3AA296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F8985774-64A6-3FB7-A10B-C3B0DC2B4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C0F83973-6DFE-0D39-6865-A4CC72D3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F2BBA-003B-49E3-8ABA-E2DE832F479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84615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C660DA3-5DA3-795A-08B4-37D762439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90F80-35C8-4672-AC41-BDBE70FDCCE6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F6E79A2-A2B3-0266-167A-46332967D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01916B4-3E51-151E-7F2A-D6F500006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DC016-B1E7-4D06-B15B-41CD0248EC2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123880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C786EAA-5145-2EB1-EE31-D890291F0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31AEC-EDA5-4015-90B2-EBDECF01BD8C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82B97E5-0B37-C634-EE79-86AC5064F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BCA0664-13C1-A028-1A59-6298ECB7F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26F58-53E4-4E2B-9316-7F6B2618760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93917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3A4B05A-82D9-0756-88CC-1DBCFC92D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D9592-8336-4289-BD22-E21B779A6D6D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764239C-3EF0-25BB-A5DC-4BBBF2FF5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7FA466D-C0DE-0F7B-F98D-E4B913054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14EC1-C152-4672-9CE0-C9D676AF408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019255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C5A9278-B283-412A-B8B0-B9BEF5EC1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37334-245E-4F68-9320-9F365DCBB692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F00DA12-E28B-1D7C-6BBB-E18F2039F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6E9E1AE-1AFC-2F4C-5C4C-DE037ADD4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C83A2-C090-4155-94FF-999CA40C531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539017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8015FF9-0F04-4992-4D73-AEA5541E4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5E51A-A9D3-4499-9C17-BE39467EA91E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DE49B8D-C245-4B15-2769-428629A8F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0935718-BF28-9C4C-DB12-2DE850BE7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919C2-6163-4129-BFEB-9C59AA72C64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9943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1DF34345-F516-6CB7-292B-A03ADECAA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BC57-D593-47B6-B7DD-A66830C1B833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ADE8303A-516F-3541-AA4C-8E64000A6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F01E3BD0-C7BE-E153-43C2-108FA5074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F691F-E355-4D46-81BE-F51B46A8F26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089393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2CC03DCF-8B55-A857-1786-4AC4F836C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5A3D-5FC9-4D00-9759-FACE53187B26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0BF91692-5E70-09D4-27BA-C970F87A2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6E88A063-F82C-767D-385D-FA5B749C6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C9901-E8AC-4329-A5C4-931DD53B5B9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148859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C8B17B18-7574-7EDB-9792-9FA341966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F5863-8437-4AAD-8D02-1E2FD910831B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4BBB9E77-C8B2-053C-C575-C2563D916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2B74B546-D8F0-3A5B-5A07-AA09FD753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2F225-9CA9-4F9E-8F64-2BC917F053D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20505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7" name="圖片版面配置區 6"/>
          <p:cNvSpPr>
            <a:spLocks noGrp="1"/>
          </p:cNvSpPr>
          <p:nvPr>
            <p:ph type="pic" sz="quarter" idx="13"/>
          </p:nvPr>
        </p:nvSpPr>
        <p:spPr>
          <a:xfrm>
            <a:off x="4094560" y="3740150"/>
            <a:ext cx="685800" cy="914400"/>
          </a:xfrm>
        </p:spPr>
        <p:txBody>
          <a:bodyPr rtlCol="0">
            <a:normAutofit/>
          </a:bodyPr>
          <a:lstStyle/>
          <a:p>
            <a:pPr lvl="0"/>
            <a:endParaRPr lang="zh-TW" altLang="en-US" noProof="0"/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BE90D573-4250-CAB7-A617-BFDA5A15661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9ACBB-EC6D-4C79-9683-C8BB59A61F10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890B7CF8-931C-78B0-4C2F-7AEA9FA5ED2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7C6A2DE7-E23B-22F2-9770-33759CEA4AF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700DA-772F-42FD-8EBA-F095D01EA8D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322848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7A22093F-4315-074E-C73B-1891A1EF4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B2356-FF6D-4C91-B2B7-C47D54462CD7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0AA4A8EA-F6E9-315B-E35C-203BB9F70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3CF77A0B-F3FD-813A-DA7D-8E84A63AE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025B-39ED-4DE4-8C45-906FA3F0B9D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360018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BC52C562-5311-F968-AF56-CA6ECB289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13F2A-817E-45E0-8A32-0900413D4A11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7642C88F-9D89-ADBA-F1E7-7047D7750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7063BB7D-BD50-0170-022F-6F46C34AC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DEAB0-06EA-4CB1-A0BC-65EAE632D75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386247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zh-TW" altLang="en-US" noProof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C3B0E22B-7A95-0D73-FCCD-5C182B2A1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8AFB2-2E07-4E6F-86B6-086CB5814004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4B3AFA43-FE68-9F5D-E4B2-2EA557379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B1F5333E-DF14-5729-11CD-D78081967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6B5AE-0516-4E7D-88AA-DC88ADC98C2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021776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0D36BD1-740C-A1E2-CECE-CB0BED284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CE8A3-BFE5-4A4A-9E55-333F402ACB43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01F1BFC-65AB-CD09-9A9E-2FB121AD9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6DF76C6-72A1-B719-D98D-7248487D9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BABFC-B89B-49E8-98E5-964CC11BA33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129750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42E1E65-BB66-1EB9-99D7-2C35246BD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690CB-6A36-4A26-AE6C-5CCEB3642D94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0E127C0-397D-429C-4B8E-FA8D0045B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995EADD-D16E-B407-1BE5-A06CB61E7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B2EE5-ECB3-4EE6-94DB-A4C9DAAF09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581690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14"/>
          <p:cNvSpPr txBox="1">
            <a:spLocks noGrp="1"/>
          </p:cNvSpPr>
          <p:nvPr>
            <p:ph type="title"/>
          </p:nvPr>
        </p:nvSpPr>
        <p:spPr>
          <a:xfrm>
            <a:off x="838450" y="3509133"/>
            <a:ext cx="2423100" cy="6616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359" name="Google Shape;359;p14"/>
          <p:cNvSpPr txBox="1">
            <a:spLocks noGrp="1"/>
          </p:cNvSpPr>
          <p:nvPr>
            <p:ph type="subTitle" idx="1"/>
          </p:nvPr>
        </p:nvSpPr>
        <p:spPr>
          <a:xfrm>
            <a:off x="838450" y="4115667"/>
            <a:ext cx="2423100" cy="11272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60" name="Google Shape;360;p14"/>
          <p:cNvSpPr txBox="1">
            <a:spLocks noGrp="1"/>
          </p:cNvSpPr>
          <p:nvPr>
            <p:ph type="title" idx="2"/>
          </p:nvPr>
        </p:nvSpPr>
        <p:spPr>
          <a:xfrm>
            <a:off x="713225" y="719333"/>
            <a:ext cx="7717500" cy="7636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61" name="Google Shape;361;p14"/>
          <p:cNvSpPr txBox="1">
            <a:spLocks noGrp="1"/>
          </p:cNvSpPr>
          <p:nvPr>
            <p:ph type="title" idx="3"/>
          </p:nvPr>
        </p:nvSpPr>
        <p:spPr>
          <a:xfrm>
            <a:off x="3360421" y="3509133"/>
            <a:ext cx="2423100" cy="6616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362" name="Google Shape;362;p14"/>
          <p:cNvSpPr txBox="1">
            <a:spLocks noGrp="1"/>
          </p:cNvSpPr>
          <p:nvPr>
            <p:ph type="subTitle" idx="4"/>
          </p:nvPr>
        </p:nvSpPr>
        <p:spPr>
          <a:xfrm>
            <a:off x="3360424" y="4115667"/>
            <a:ext cx="2423100" cy="11272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63" name="Google Shape;363;p14"/>
          <p:cNvSpPr txBox="1">
            <a:spLocks noGrp="1"/>
          </p:cNvSpPr>
          <p:nvPr>
            <p:ph type="title" idx="5"/>
          </p:nvPr>
        </p:nvSpPr>
        <p:spPr>
          <a:xfrm>
            <a:off x="5882391" y="3509133"/>
            <a:ext cx="2423100" cy="6616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364" name="Google Shape;364;p14"/>
          <p:cNvSpPr txBox="1">
            <a:spLocks noGrp="1"/>
          </p:cNvSpPr>
          <p:nvPr>
            <p:ph type="subTitle" idx="6"/>
          </p:nvPr>
        </p:nvSpPr>
        <p:spPr>
          <a:xfrm>
            <a:off x="5882397" y="4115667"/>
            <a:ext cx="2423100" cy="11272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3926751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 title="scalloped circle">
            <a:extLst>
              <a:ext uri="{FF2B5EF4-FFF2-40B4-BE49-F238E27FC236}">
                <a16:creationId xmlns:a16="http://schemas.microsoft.com/office/drawing/2014/main" id="{EFFAEE1A-7604-C454-AA5E-0DEA8E69046C}"/>
              </a:ext>
            </a:extLst>
          </p:cNvPr>
          <p:cNvSpPr/>
          <p:nvPr/>
        </p:nvSpPr>
        <p:spPr bwMode="auto">
          <a:xfrm>
            <a:off x="2063750" y="630238"/>
            <a:ext cx="522922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E0F2E9D-882B-0A21-CC96-D4F132D28763}"/>
              </a:ext>
            </a:extLst>
          </p:cNvPr>
          <p:cNvSpPr/>
          <p:nvPr/>
        </p:nvSpPr>
        <p:spPr>
          <a:xfrm>
            <a:off x="0" y="0"/>
            <a:ext cx="21272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9" title="left edge border">
            <a:extLst>
              <a:ext uri="{FF2B5EF4-FFF2-40B4-BE49-F238E27FC236}">
                <a16:creationId xmlns:a16="http://schemas.microsoft.com/office/drawing/2014/main" id="{30A27C6C-E83C-5E28-EDC5-1289B13F0F74}"/>
              </a:ext>
            </a:extLst>
          </p:cNvPr>
          <p:cNvSpPr/>
          <p:nvPr/>
        </p:nvSpPr>
        <p:spPr>
          <a:xfrm>
            <a:off x="0" y="0"/>
            <a:ext cx="21272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6BC2A91-B07A-51F1-BCA2-D004EDF881B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9625" y="6375400"/>
            <a:ext cx="1746250" cy="349250"/>
          </a:xfrm>
        </p:spPr>
        <p:txBody>
          <a:bodyPr/>
          <a:lstStyle>
            <a:lvl1pPr defTabSz="685800" eaLnBrk="1" fontAlgn="auto" hangingPunct="1">
              <a:spcBef>
                <a:spcPts val="0"/>
              </a:spcBef>
              <a:spcAft>
                <a:spcPts val="0"/>
              </a:spcAft>
              <a:defRPr kumimoji="0" baseline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023608AE-B13F-41F3-A7E1-451E3BB46081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B951268-3E5B-8195-F14D-88EA6DBE5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35313" y="6375400"/>
            <a:ext cx="3086100" cy="346075"/>
          </a:xfrm>
        </p:spPr>
        <p:txBody>
          <a:bodyPr/>
          <a:lstStyle>
            <a:lvl1pPr defTabSz="685800" eaLnBrk="1" fontAlgn="auto" hangingPunct="1">
              <a:spcBef>
                <a:spcPts val="0"/>
              </a:spcBef>
              <a:spcAft>
                <a:spcPts val="0"/>
              </a:spcAft>
              <a:defRPr kumimoji="0" baseline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5FD110C-9F0A-93C2-ADCB-F18222554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00850" y="6375400"/>
            <a:ext cx="1746250" cy="346075"/>
          </a:xfrm>
        </p:spPr>
        <p:txBody>
          <a:bodyPr/>
          <a:lstStyle>
            <a:lvl1pPr defTabSz="685800" eaLnBrk="1" hangingPunct="1">
              <a:defRPr kumimoji="0">
                <a:solidFill>
                  <a:srgbClr val="898989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1ACFF654-807A-465A-BF58-C390B2771CB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7124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B8EB295E-59BA-B6AD-511C-37FAF5569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B3913-6159-4DC9-B477-F8C2136E77F6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2A49ECE6-0DAB-462D-D369-7EED77EA3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7D624894-68CF-3AB7-1B70-D89293058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01058-4DD6-4A4B-8CFD-BD7FBDBC73A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263558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9B38B-FCC7-1275-5BD3-1A32BC288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685800" eaLnBrk="1" fontAlgn="auto" hangingPunct="1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C71F47EC-D197-423D-B3F6-000BF0F1C76B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B455C9-B365-7E2C-3B06-8075A7F29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685800" eaLnBrk="1" fontAlgn="auto" hangingPunct="1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2B6DF-A7D6-9AE5-F91D-71F060512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685800" eaLnBrk="1" hangingPunct="1">
              <a:defRPr kumimoji="0">
                <a:solidFill>
                  <a:srgbClr val="898989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ECDF9F92-56BB-453E-8E6F-5BF76E991C7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19699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>
            <a:extLst>
              <a:ext uri="{FF2B5EF4-FFF2-40B4-BE49-F238E27FC236}">
                <a16:creationId xmlns:a16="http://schemas.microsoft.com/office/drawing/2014/main" id="{117ACDC2-280A-E5FF-A11E-C14EC42888D3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2111375" cy="6858000"/>
          </a:xfrm>
          <a:custGeom>
            <a:avLst/>
            <a:gdLst>
              <a:gd name="T0" fmla="*/ 2147483646 w 1773"/>
              <a:gd name="T1" fmla="*/ 0 h 4320"/>
              <a:gd name="T2" fmla="*/ 2147483646 w 1773"/>
              <a:gd name="T3" fmla="*/ 2147483646 h 4320"/>
              <a:gd name="T4" fmla="*/ 2147483646 w 1773"/>
              <a:gd name="T5" fmla="*/ 2147483646 h 4320"/>
              <a:gd name="T6" fmla="*/ 2147483646 w 1773"/>
              <a:gd name="T7" fmla="*/ 2147483646 h 4320"/>
              <a:gd name="T8" fmla="*/ 2147483646 w 1773"/>
              <a:gd name="T9" fmla="*/ 2147483646 h 4320"/>
              <a:gd name="T10" fmla="*/ 2147483646 w 1773"/>
              <a:gd name="T11" fmla="*/ 2147483646 h 4320"/>
              <a:gd name="T12" fmla="*/ 2147483646 w 1773"/>
              <a:gd name="T13" fmla="*/ 2147483646 h 4320"/>
              <a:gd name="T14" fmla="*/ 2147483646 w 1773"/>
              <a:gd name="T15" fmla="*/ 2147483646 h 4320"/>
              <a:gd name="T16" fmla="*/ 2147483646 w 1773"/>
              <a:gd name="T17" fmla="*/ 2147483646 h 4320"/>
              <a:gd name="T18" fmla="*/ 2147483646 w 1773"/>
              <a:gd name="T19" fmla="*/ 2147483646 h 4320"/>
              <a:gd name="T20" fmla="*/ 2147483646 w 1773"/>
              <a:gd name="T21" fmla="*/ 2147483646 h 4320"/>
              <a:gd name="T22" fmla="*/ 2147483646 w 1773"/>
              <a:gd name="T23" fmla="*/ 2147483646 h 4320"/>
              <a:gd name="T24" fmla="*/ 2147483646 w 1773"/>
              <a:gd name="T25" fmla="*/ 2147483646 h 4320"/>
              <a:gd name="T26" fmla="*/ 2147483646 w 1773"/>
              <a:gd name="T27" fmla="*/ 2147483646 h 4320"/>
              <a:gd name="T28" fmla="*/ 2147483646 w 1773"/>
              <a:gd name="T29" fmla="*/ 2147483646 h 4320"/>
              <a:gd name="T30" fmla="*/ 2147483646 w 1773"/>
              <a:gd name="T31" fmla="*/ 2147483646 h 4320"/>
              <a:gd name="T32" fmla="*/ 2147483646 w 1773"/>
              <a:gd name="T33" fmla="*/ 2147483646 h 4320"/>
              <a:gd name="T34" fmla="*/ 2147483646 w 1773"/>
              <a:gd name="T35" fmla="*/ 2147483646 h 4320"/>
              <a:gd name="T36" fmla="*/ 2147483646 w 1773"/>
              <a:gd name="T37" fmla="*/ 2147483646 h 4320"/>
              <a:gd name="T38" fmla="*/ 2147483646 w 1773"/>
              <a:gd name="T39" fmla="*/ 2147483646 h 4320"/>
              <a:gd name="T40" fmla="*/ 2147483646 w 1773"/>
              <a:gd name="T41" fmla="*/ 2147483646 h 4320"/>
              <a:gd name="T42" fmla="*/ 2147483646 w 1773"/>
              <a:gd name="T43" fmla="*/ 2147483646 h 4320"/>
              <a:gd name="T44" fmla="*/ 2147483646 w 1773"/>
              <a:gd name="T45" fmla="*/ 2147483646 h 4320"/>
              <a:gd name="T46" fmla="*/ 2147483646 w 1773"/>
              <a:gd name="T47" fmla="*/ 2147483646 h 4320"/>
              <a:gd name="T48" fmla="*/ 2147483646 w 1773"/>
              <a:gd name="T49" fmla="*/ 2147483646 h 4320"/>
              <a:gd name="T50" fmla="*/ 2147483646 w 1773"/>
              <a:gd name="T51" fmla="*/ 2147483646 h 4320"/>
              <a:gd name="T52" fmla="*/ 2147483646 w 1773"/>
              <a:gd name="T53" fmla="*/ 2147483646 h 4320"/>
              <a:gd name="T54" fmla="*/ 2147483646 w 1773"/>
              <a:gd name="T55" fmla="*/ 2147483646 h 4320"/>
              <a:gd name="T56" fmla="*/ 2147483646 w 1773"/>
              <a:gd name="T57" fmla="*/ 2147483646 h 4320"/>
              <a:gd name="T58" fmla="*/ 2147483646 w 1773"/>
              <a:gd name="T59" fmla="*/ 2147483646 h 4320"/>
              <a:gd name="T60" fmla="*/ 2147483646 w 1773"/>
              <a:gd name="T61" fmla="*/ 2147483646 h 4320"/>
              <a:gd name="T62" fmla="*/ 2147483646 w 1773"/>
              <a:gd name="T63" fmla="*/ 2147483646 h 4320"/>
              <a:gd name="T64" fmla="*/ 2147483646 w 1773"/>
              <a:gd name="T65" fmla="*/ 2147483646 h 4320"/>
              <a:gd name="T66" fmla="*/ 2147483646 w 1773"/>
              <a:gd name="T67" fmla="*/ 2147483646 h 4320"/>
              <a:gd name="T68" fmla="*/ 2147483646 w 1773"/>
              <a:gd name="T69" fmla="*/ 2147483646 h 4320"/>
              <a:gd name="T70" fmla="*/ 2147483646 w 1773"/>
              <a:gd name="T71" fmla="*/ 2147483646 h 4320"/>
              <a:gd name="T72" fmla="*/ 2147483646 w 1773"/>
              <a:gd name="T73" fmla="*/ 2147483646 h 4320"/>
              <a:gd name="T74" fmla="*/ 2147483646 w 1773"/>
              <a:gd name="T75" fmla="*/ 2147483646 h 4320"/>
              <a:gd name="T76" fmla="*/ 2147483646 w 1773"/>
              <a:gd name="T77" fmla="*/ 2147483646 h 4320"/>
              <a:gd name="T78" fmla="*/ 2147483646 w 1773"/>
              <a:gd name="T79" fmla="*/ 2147483646 h 4320"/>
              <a:gd name="T80" fmla="*/ 2147483646 w 1773"/>
              <a:gd name="T81" fmla="*/ 2147483646 h 4320"/>
              <a:gd name="T82" fmla="*/ 2147483646 w 1773"/>
              <a:gd name="T83" fmla="*/ 2147483646 h 4320"/>
              <a:gd name="T84" fmla="*/ 2147483646 w 1773"/>
              <a:gd name="T85" fmla="*/ 2147483646 h 4320"/>
              <a:gd name="T86" fmla="*/ 2147483646 w 1773"/>
              <a:gd name="T87" fmla="*/ 2147483646 h 4320"/>
              <a:gd name="T88" fmla="*/ 2147483646 w 1773"/>
              <a:gd name="T89" fmla="*/ 2147483646 h 4320"/>
              <a:gd name="T90" fmla="*/ 2147483646 w 1773"/>
              <a:gd name="T91" fmla="*/ 2147483646 h 4320"/>
              <a:gd name="T92" fmla="*/ 2147483646 w 1773"/>
              <a:gd name="T93" fmla="*/ 2147483646 h 4320"/>
              <a:gd name="T94" fmla="*/ 0 w 1773"/>
              <a:gd name="T95" fmla="*/ 0 h 4320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11">
            <a:extLst>
              <a:ext uri="{FF2B5EF4-FFF2-40B4-BE49-F238E27FC236}">
                <a16:creationId xmlns:a16="http://schemas.microsoft.com/office/drawing/2014/main" id="{7533B41D-1906-E48A-2685-DCC3B9664D3C}"/>
              </a:ext>
            </a:extLst>
          </p:cNvPr>
          <p:cNvSpPr>
            <a:spLocks/>
          </p:cNvSpPr>
          <p:nvPr/>
        </p:nvSpPr>
        <p:spPr bwMode="auto">
          <a:xfrm>
            <a:off x="655638" y="0"/>
            <a:ext cx="1235075" cy="6858000"/>
          </a:xfrm>
          <a:custGeom>
            <a:avLst/>
            <a:gdLst>
              <a:gd name="T0" fmla="*/ 2147483646 w 1037"/>
              <a:gd name="T1" fmla="*/ 2147483646 h 4320"/>
              <a:gd name="T2" fmla="*/ 2147483646 w 1037"/>
              <a:gd name="T3" fmla="*/ 2147483646 h 4320"/>
              <a:gd name="T4" fmla="*/ 2147483646 w 1037"/>
              <a:gd name="T5" fmla="*/ 2147483646 h 4320"/>
              <a:gd name="T6" fmla="*/ 2147483646 w 1037"/>
              <a:gd name="T7" fmla="*/ 2147483646 h 4320"/>
              <a:gd name="T8" fmla="*/ 2147483646 w 1037"/>
              <a:gd name="T9" fmla="*/ 2147483646 h 4320"/>
              <a:gd name="T10" fmla="*/ 2147483646 w 1037"/>
              <a:gd name="T11" fmla="*/ 2147483646 h 4320"/>
              <a:gd name="T12" fmla="*/ 2147483646 w 1037"/>
              <a:gd name="T13" fmla="*/ 2147483646 h 4320"/>
              <a:gd name="T14" fmla="*/ 2147483646 w 1037"/>
              <a:gd name="T15" fmla="*/ 2147483646 h 4320"/>
              <a:gd name="T16" fmla="*/ 2147483646 w 1037"/>
              <a:gd name="T17" fmla="*/ 2147483646 h 4320"/>
              <a:gd name="T18" fmla="*/ 2147483646 w 1037"/>
              <a:gd name="T19" fmla="*/ 2147483646 h 4320"/>
              <a:gd name="T20" fmla="*/ 2147483646 w 1037"/>
              <a:gd name="T21" fmla="*/ 2147483646 h 4320"/>
              <a:gd name="T22" fmla="*/ 2147483646 w 1037"/>
              <a:gd name="T23" fmla="*/ 2147483646 h 4320"/>
              <a:gd name="T24" fmla="*/ 2147483646 w 1037"/>
              <a:gd name="T25" fmla="*/ 2147483646 h 4320"/>
              <a:gd name="T26" fmla="*/ 2147483646 w 1037"/>
              <a:gd name="T27" fmla="*/ 2147483646 h 4320"/>
              <a:gd name="T28" fmla="*/ 2147483646 w 1037"/>
              <a:gd name="T29" fmla="*/ 2147483646 h 4320"/>
              <a:gd name="T30" fmla="*/ 2147483646 w 1037"/>
              <a:gd name="T31" fmla="*/ 2147483646 h 4320"/>
              <a:gd name="T32" fmla="*/ 2147483646 w 1037"/>
              <a:gd name="T33" fmla="*/ 2147483646 h 4320"/>
              <a:gd name="T34" fmla="*/ 2147483646 w 1037"/>
              <a:gd name="T35" fmla="*/ 2147483646 h 4320"/>
              <a:gd name="T36" fmla="*/ 2147483646 w 1037"/>
              <a:gd name="T37" fmla="*/ 2147483646 h 4320"/>
              <a:gd name="T38" fmla="*/ 2147483646 w 1037"/>
              <a:gd name="T39" fmla="*/ 2147483646 h 4320"/>
              <a:gd name="T40" fmla="*/ 2147483646 w 1037"/>
              <a:gd name="T41" fmla="*/ 2147483646 h 4320"/>
              <a:gd name="T42" fmla="*/ 2147483646 w 1037"/>
              <a:gd name="T43" fmla="*/ 2147483646 h 4320"/>
              <a:gd name="T44" fmla="*/ 2147483646 w 1037"/>
              <a:gd name="T45" fmla="*/ 2147483646 h 4320"/>
              <a:gd name="T46" fmla="*/ 2147483646 w 1037"/>
              <a:gd name="T47" fmla="*/ 2147483646 h 4320"/>
              <a:gd name="T48" fmla="*/ 2147483646 w 1037"/>
              <a:gd name="T49" fmla="*/ 2147483646 h 4320"/>
              <a:gd name="T50" fmla="*/ 2147483646 w 1037"/>
              <a:gd name="T51" fmla="*/ 2147483646 h 4320"/>
              <a:gd name="T52" fmla="*/ 2147483646 w 1037"/>
              <a:gd name="T53" fmla="*/ 2147483646 h 4320"/>
              <a:gd name="T54" fmla="*/ 2147483646 w 1037"/>
              <a:gd name="T55" fmla="*/ 2147483646 h 4320"/>
              <a:gd name="T56" fmla="*/ 2147483646 w 1037"/>
              <a:gd name="T57" fmla="*/ 2147483646 h 4320"/>
              <a:gd name="T58" fmla="*/ 2147483646 w 1037"/>
              <a:gd name="T59" fmla="*/ 2147483646 h 4320"/>
              <a:gd name="T60" fmla="*/ 2147483646 w 1037"/>
              <a:gd name="T61" fmla="*/ 2147483646 h 4320"/>
              <a:gd name="T62" fmla="*/ 2147483646 w 1037"/>
              <a:gd name="T63" fmla="*/ 2147483646 h 4320"/>
              <a:gd name="T64" fmla="*/ 2147483646 w 1037"/>
              <a:gd name="T65" fmla="*/ 2147483646 h 4320"/>
              <a:gd name="T66" fmla="*/ 2147483646 w 1037"/>
              <a:gd name="T67" fmla="*/ 2147483646 h 4320"/>
              <a:gd name="T68" fmla="*/ 2147483646 w 1037"/>
              <a:gd name="T69" fmla="*/ 2147483646 h 4320"/>
              <a:gd name="T70" fmla="*/ 2147483646 w 1037"/>
              <a:gd name="T71" fmla="*/ 2147483646 h 4320"/>
              <a:gd name="T72" fmla="*/ 2147483646 w 1037"/>
              <a:gd name="T73" fmla="*/ 2147483646 h 4320"/>
              <a:gd name="T74" fmla="*/ 2147483646 w 1037"/>
              <a:gd name="T75" fmla="*/ 2147483646 h 4320"/>
              <a:gd name="T76" fmla="*/ 2147483646 w 1037"/>
              <a:gd name="T77" fmla="*/ 2147483646 h 4320"/>
              <a:gd name="T78" fmla="*/ 2147483646 w 1037"/>
              <a:gd name="T79" fmla="*/ 2147483646 h 4320"/>
              <a:gd name="T80" fmla="*/ 2147483646 w 1037"/>
              <a:gd name="T81" fmla="*/ 2147483646 h 4320"/>
              <a:gd name="T82" fmla="*/ 2147483646 w 1037"/>
              <a:gd name="T83" fmla="*/ 2147483646 h 4320"/>
              <a:gd name="T84" fmla="*/ 2147483646 w 1037"/>
              <a:gd name="T85" fmla="*/ 2147483646 h 4320"/>
              <a:gd name="T86" fmla="*/ 2147483646 w 1037"/>
              <a:gd name="T87" fmla="*/ 2147483646 h 4320"/>
              <a:gd name="T88" fmla="*/ 2147483646 w 1037"/>
              <a:gd name="T89" fmla="*/ 2147483646 h 4320"/>
              <a:gd name="T90" fmla="*/ 2147483646 w 1037"/>
              <a:gd name="T91" fmla="*/ 2147483646 h 4320"/>
              <a:gd name="T92" fmla="*/ 2147483646 w 1037"/>
              <a:gd name="T93" fmla="*/ 2147483646 h 4320"/>
              <a:gd name="T94" fmla="*/ 2147483646 w 1037"/>
              <a:gd name="T95" fmla="*/ 2147483646 h 4320"/>
              <a:gd name="T96" fmla="*/ 2147483646 w 1037"/>
              <a:gd name="T97" fmla="*/ 2147483646 h 4320"/>
              <a:gd name="T98" fmla="*/ 2147483646 w 1037"/>
              <a:gd name="T99" fmla="*/ 2147483646 h 4320"/>
              <a:gd name="T100" fmla="*/ 2147483646 w 1037"/>
              <a:gd name="T101" fmla="*/ 2147483646 h 4320"/>
              <a:gd name="T102" fmla="*/ 2147483646 w 1037"/>
              <a:gd name="T103" fmla="*/ 2147483646 h 4320"/>
              <a:gd name="T104" fmla="*/ 2147483646 w 1037"/>
              <a:gd name="T105" fmla="*/ 2147483646 h 4320"/>
              <a:gd name="T106" fmla="*/ 2147483646 w 1037"/>
              <a:gd name="T107" fmla="*/ 2147483646 h 4320"/>
              <a:gd name="T108" fmla="*/ 2147483646 w 1037"/>
              <a:gd name="T109" fmla="*/ 2147483646 h 4320"/>
              <a:gd name="T110" fmla="*/ 2147483646 w 1037"/>
              <a:gd name="T111" fmla="*/ 2147483646 h 4320"/>
              <a:gd name="T112" fmla="*/ 2147483646 w 1037"/>
              <a:gd name="T113" fmla="*/ 2147483646 h 4320"/>
              <a:gd name="T114" fmla="*/ 2147483646 w 1037"/>
              <a:gd name="T115" fmla="*/ 2147483646 h 4320"/>
              <a:gd name="T116" fmla="*/ 2147483646 w 1037"/>
              <a:gd name="T117" fmla="*/ 2147483646 h 4320"/>
              <a:gd name="T118" fmla="*/ 2147483646 w 1037"/>
              <a:gd name="T119" fmla="*/ 2147483646 h 4320"/>
              <a:gd name="T120" fmla="*/ 2147483646 w 1037"/>
              <a:gd name="T121" fmla="*/ 2147483646 h 4320"/>
              <a:gd name="T122" fmla="*/ 2147483646 w 1037"/>
              <a:gd name="T123" fmla="*/ 2147483646 h 4320"/>
              <a:gd name="T124" fmla="*/ 0 w 1037"/>
              <a:gd name="T125" fmla="*/ 0 h 432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" name="Group 6">
            <a:extLst>
              <a:ext uri="{FF2B5EF4-FFF2-40B4-BE49-F238E27FC236}">
                <a16:creationId xmlns:a16="http://schemas.microsoft.com/office/drawing/2014/main" id="{9E361C98-D2CA-BC3B-59F2-5137655AEA6A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2111375" cy="6858000"/>
            <a:chOff x="0" y="0"/>
            <a:chExt cx="2110979" cy="6858000"/>
          </a:xfrm>
        </p:grpSpPr>
        <p:sp>
          <p:nvSpPr>
            <p:cNvPr id="7" name="Freeform 8" title="left scallop shape">
              <a:extLst>
                <a:ext uri="{FF2B5EF4-FFF2-40B4-BE49-F238E27FC236}">
                  <a16:creationId xmlns:a16="http://schemas.microsoft.com/office/drawing/2014/main" id="{9BA7DAAC-64F6-3BE6-2C49-2B1CAC3905E4}"/>
                </a:ext>
              </a:extLst>
            </p:cNvPr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8" name="Freeform 11" title="left scallop inline">
              <a:extLst>
                <a:ext uri="{FF2B5EF4-FFF2-40B4-BE49-F238E27FC236}">
                  <a16:creationId xmlns:a16="http://schemas.microsoft.com/office/drawing/2014/main" id="{62BE2F9E-6FD0-C3E4-BF66-9139C58BBDE9}"/>
                </a:ext>
              </a:extLst>
            </p:cNvPr>
            <p:cNvSpPr/>
            <p:nvPr/>
          </p:nvSpPr>
          <p:spPr bwMode="auto">
            <a:xfrm>
              <a:off x="655515" y="0"/>
              <a:ext cx="1234843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/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FDC53E28-2886-33A4-303A-ECE61752BB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27288" y="6375400"/>
            <a:ext cx="1120775" cy="349250"/>
          </a:xfrm>
        </p:spPr>
        <p:txBody>
          <a:bodyPr/>
          <a:lstStyle>
            <a:lvl1pPr defTabSz="685800" eaLnBrk="1" fontAlgn="auto" hangingPunct="1">
              <a:spcBef>
                <a:spcPts val="0"/>
              </a:spcBef>
              <a:spcAft>
                <a:spcPts val="0"/>
              </a:spcAft>
              <a:defRPr kumimoji="0" baseline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07B7AD33-FC58-411C-B5EE-718BA19D76DE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FBAD49B0-A455-30E3-B3D1-7E7B53912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9225" y="6375400"/>
            <a:ext cx="3086100" cy="346075"/>
          </a:xfrm>
        </p:spPr>
        <p:txBody>
          <a:bodyPr/>
          <a:lstStyle>
            <a:lvl1pPr defTabSz="685800" eaLnBrk="1" fontAlgn="auto" hangingPunct="1">
              <a:spcBef>
                <a:spcPts val="0"/>
              </a:spcBef>
              <a:spcAft>
                <a:spcPts val="0"/>
              </a:spcAft>
              <a:defRPr kumimoji="0" baseline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9D946B4-F078-6851-93C6-751E7D870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56488" y="6375400"/>
            <a:ext cx="1116012" cy="346075"/>
          </a:xfrm>
        </p:spPr>
        <p:txBody>
          <a:bodyPr/>
          <a:lstStyle>
            <a:lvl1pPr defTabSz="685800" eaLnBrk="1" hangingPunct="1">
              <a:defRPr kumimoji="0">
                <a:solidFill>
                  <a:srgbClr val="898989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B511CE36-E1FC-4F6F-8E77-4BEFB26894E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43367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47EF9E-5D0B-6C72-D217-6FA745DAE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685800" eaLnBrk="1" fontAlgn="auto" hangingPunct="1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F082179A-0107-4E71-9C44-55F1C06F8C0C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3CBF75-3A91-1AA6-D4F7-14D9AD983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685800" eaLnBrk="1" fontAlgn="auto" hangingPunct="1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085C0F-C475-97D0-2AD2-343ED075E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685800" eaLnBrk="1" hangingPunct="1">
              <a:defRPr kumimoji="0">
                <a:solidFill>
                  <a:srgbClr val="898989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9E6EB31A-C7C1-4753-9F5E-B11FFCA3A28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531359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485115-C3BB-5880-799F-A585464D5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685800" eaLnBrk="1" fontAlgn="auto" hangingPunct="1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3132B8F3-E9C7-40E8-80A0-44546031EA07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483CE0-FF26-B8BD-E11D-40E3E1E0F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685800" eaLnBrk="1" fontAlgn="auto" hangingPunct="1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B9DE7E-862A-6DC6-7BB4-330160768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685800" eaLnBrk="1" hangingPunct="1">
              <a:defRPr kumimoji="0">
                <a:solidFill>
                  <a:srgbClr val="898989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8FF0F073-2004-4B35-B16A-672E412ADC6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513360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C616E0-C7C5-AD9A-A42C-C326AB9A7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685800" eaLnBrk="1" fontAlgn="auto" hangingPunct="1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AE078E7C-E972-42FB-90F3-F41A0884926A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B792F6-4E80-9F2A-B563-4AA222EF7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685800" eaLnBrk="1" fontAlgn="auto" hangingPunct="1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A3EFDE-1D53-6059-73A0-E3C17D238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685800" eaLnBrk="1" hangingPunct="1">
              <a:defRPr kumimoji="0">
                <a:solidFill>
                  <a:srgbClr val="898989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F4D32326-7399-4EA8-BC7C-126A39BD540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49109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56C4E5-39F1-E945-2EB9-A0607A04E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685800" eaLnBrk="1" fontAlgn="auto" hangingPunct="1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A03B17AD-14D3-4E8C-A269-A6E197A3724C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7795C7-C791-B5CD-13D6-9901D1B44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685800" eaLnBrk="1" fontAlgn="auto" hangingPunct="1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15DF4C-757C-67F8-9554-9BAEA7077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685800" eaLnBrk="1" hangingPunct="1">
              <a:defRPr kumimoji="0">
                <a:solidFill>
                  <a:srgbClr val="898989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37F14C15-E57C-4B3D-9775-41CF458530B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872707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 title="right scallop background shape">
            <a:extLst>
              <a:ext uri="{FF2B5EF4-FFF2-40B4-BE49-F238E27FC236}">
                <a16:creationId xmlns:a16="http://schemas.microsoft.com/office/drawing/2014/main" id="{80B82ED8-6B72-986C-D41D-4EC74CCAFE7E}"/>
              </a:ext>
            </a:extLst>
          </p:cNvPr>
          <p:cNvSpPr/>
          <p:nvPr/>
        </p:nvSpPr>
        <p:spPr bwMode="auto">
          <a:xfrm>
            <a:off x="5541963" y="0"/>
            <a:ext cx="3602037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4989452-519D-A47B-603D-6AB722527A9E}"/>
              </a:ext>
            </a:extLst>
          </p:cNvPr>
          <p:cNvSpPr/>
          <p:nvPr/>
        </p:nvSpPr>
        <p:spPr>
          <a:xfrm>
            <a:off x="0" y="0"/>
            <a:ext cx="2127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10" title="left edge border">
            <a:extLst>
              <a:ext uri="{FF2B5EF4-FFF2-40B4-BE49-F238E27FC236}">
                <a16:creationId xmlns:a16="http://schemas.microsoft.com/office/drawing/2014/main" id="{F04F6184-631A-9B0B-CAF8-23E62CEB1E1C}"/>
              </a:ext>
            </a:extLst>
          </p:cNvPr>
          <p:cNvSpPr/>
          <p:nvPr/>
        </p:nvSpPr>
        <p:spPr>
          <a:xfrm>
            <a:off x="0" y="0"/>
            <a:ext cx="2127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/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E90F67F4-3EAC-760B-8BAB-F188DFAA4B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3088" y="6375400"/>
            <a:ext cx="925512" cy="349250"/>
          </a:xfrm>
        </p:spPr>
        <p:txBody>
          <a:bodyPr/>
          <a:lstStyle>
            <a:lvl1pPr defTabSz="685800" eaLnBrk="1" fontAlgn="auto" hangingPunct="1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EAD5B899-F7F6-44D9-9EE7-BBF89BB32CEB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04848F7E-D636-0D44-A596-B87FF6E97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77975" y="6375400"/>
            <a:ext cx="2611438" cy="346075"/>
          </a:xfrm>
        </p:spPr>
        <p:txBody>
          <a:bodyPr/>
          <a:lstStyle>
            <a:lvl1pPr defTabSz="685800" eaLnBrk="1" fontAlgn="auto" hangingPunct="1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1C4497B9-F1D8-E431-C64E-FD46073AB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68788" y="6375400"/>
            <a:ext cx="923925" cy="346075"/>
          </a:xfrm>
        </p:spPr>
        <p:txBody>
          <a:bodyPr/>
          <a:lstStyle>
            <a:lvl1pPr defTabSz="685800" eaLnBrk="1" hangingPunct="1">
              <a:defRPr kumimoji="0">
                <a:solidFill>
                  <a:srgbClr val="898989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E2D6E666-9BFD-4A48-97B6-86D00E12B1D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981995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 title="right scallop background shape">
            <a:extLst>
              <a:ext uri="{FF2B5EF4-FFF2-40B4-BE49-F238E27FC236}">
                <a16:creationId xmlns:a16="http://schemas.microsoft.com/office/drawing/2014/main" id="{2E026798-115B-05B6-EA3C-6CD63BA3415C}"/>
              </a:ext>
            </a:extLst>
          </p:cNvPr>
          <p:cNvSpPr/>
          <p:nvPr/>
        </p:nvSpPr>
        <p:spPr bwMode="auto">
          <a:xfrm>
            <a:off x="5541963" y="0"/>
            <a:ext cx="3602037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8D382988-7CFD-2694-DBE1-08C44069A827}"/>
              </a:ext>
            </a:extLst>
          </p:cNvPr>
          <p:cNvSpPr/>
          <p:nvPr/>
        </p:nvSpPr>
        <p:spPr>
          <a:xfrm>
            <a:off x="0" y="0"/>
            <a:ext cx="2127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12" title="left edge border">
            <a:extLst>
              <a:ext uri="{FF2B5EF4-FFF2-40B4-BE49-F238E27FC236}">
                <a16:creationId xmlns:a16="http://schemas.microsoft.com/office/drawing/2014/main" id="{4CB9041B-24FB-5033-E614-A6A0DC7D5C8B}"/>
              </a:ext>
            </a:extLst>
          </p:cNvPr>
          <p:cNvSpPr/>
          <p:nvPr/>
        </p:nvSpPr>
        <p:spPr>
          <a:xfrm>
            <a:off x="0" y="0"/>
            <a:ext cx="2127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/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3779B437-1DDF-E2C1-B88E-7458EB73BB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4675" y="6375400"/>
            <a:ext cx="923925" cy="349250"/>
          </a:xfrm>
        </p:spPr>
        <p:txBody>
          <a:bodyPr/>
          <a:lstStyle>
            <a:lvl1pPr defTabSz="685800" eaLnBrk="1" fontAlgn="auto" hangingPunct="1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CAC9897F-0F69-4338-AED1-C7082EF1D1F5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EF4D0EF1-F83B-43E9-1546-5D79D3227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77975" y="6375400"/>
            <a:ext cx="2611438" cy="346075"/>
          </a:xfrm>
        </p:spPr>
        <p:txBody>
          <a:bodyPr/>
          <a:lstStyle>
            <a:lvl1pPr defTabSz="685800" eaLnBrk="1" fontAlgn="auto" hangingPunct="1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D3E14A64-0960-2702-3E50-41C5EDBAA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56088" y="6375400"/>
            <a:ext cx="947737" cy="346075"/>
          </a:xfrm>
        </p:spPr>
        <p:txBody>
          <a:bodyPr/>
          <a:lstStyle>
            <a:lvl1pPr defTabSz="685800" eaLnBrk="1" hangingPunct="1">
              <a:defRPr kumimoji="0">
                <a:solidFill>
                  <a:srgbClr val="898989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A4D23B18-759A-4917-BEE5-F3C87A255F9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699671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33D878-AB7F-6803-844B-6289FC4C1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685800" eaLnBrk="1" fontAlgn="auto" hangingPunct="1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149A9BAC-AC27-44FF-9D73-7C9CFD45183D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F6E82-14FA-6F3F-A05A-76CA93E6B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685800" eaLnBrk="1" fontAlgn="auto" hangingPunct="1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65D6B-B12B-2B0E-DFB8-1FE6517B7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685800" eaLnBrk="1" hangingPunct="1">
              <a:defRPr kumimoji="0">
                <a:solidFill>
                  <a:srgbClr val="898989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7994C722-172B-412E-97AA-3E526D6F8D5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213506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CB709-4D75-1C84-B0B1-C8252CFFF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685800" eaLnBrk="1" fontAlgn="auto" hangingPunct="1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19148A2B-1686-41EB-AEEF-23846C4213F2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6D4ED-FD35-1117-2BA0-4F2A48B73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685800" eaLnBrk="1" fontAlgn="auto" hangingPunct="1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9B90C9-0A1D-2050-1A0C-37E934764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685800" eaLnBrk="1" hangingPunct="1">
              <a:defRPr kumimoji="0">
                <a:solidFill>
                  <a:srgbClr val="898989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B4EC6303-F17C-4C81-B8D0-600D49A1407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145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zh-TW" altLang="en-US" noProof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A065CC89-0F95-4CC1-1458-3C717C769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957B6-4D7E-43D0-BC58-D75301C8348D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A7B7593F-EA0C-C103-4A0D-7B5B9B44A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851BB40C-214A-357A-0C99-5D65CB415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B8577-403F-4C62-867E-77730348672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148382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1CA4FBE-2EBD-A5B1-126D-0387D9AA5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A5175-79A8-4AD7-B90B-82C98FAFB988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BA8D19D-EBDA-9F33-B945-EED4BF178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71B70C5-42B6-1F72-9BC2-DF699EDFE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97625-C620-43D9-AA02-3CB482D22EA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640996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473ECCF-9CDB-E68B-E4FF-9578E8D40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83DE9-A96A-44CF-B907-857177804F9F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C566AD3-E662-24AE-E259-F2EF56307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ED2A468-95D5-A3C1-5F21-B78B55BA5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41A1A-74D4-460A-958B-9610955DABE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473792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43B2055-1E46-166E-0BA0-9E1CEB2BF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9696B-B80B-4B7D-A3A3-48FF31754F92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6E8AE43-8712-4EE9-D5D6-C4DC422AD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6ECD8E2-DFA0-43ED-B8C3-5C19D12A7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4A07F-9961-44D9-A592-7F4E9BA8570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6180943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99F15482-597F-3C6D-7121-F4F034ABA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782A2-3E6C-48FA-9135-A484F11A3AD3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F5A6ADAA-6945-FDC3-577E-AAAF1C04A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32252E07-3CAF-AB8C-2C6C-1D78229EE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77A2D-BDE8-4582-ACCC-5BBAF798188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7831975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DD3E5119-7F4E-0814-7BD0-FB6FAACEC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0BFD7-CBDA-4E2D-8341-8E37754FCF8D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1053927E-CFAB-BB1E-982A-EC8151DE9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33FC3E5C-C5A4-ECDC-5A18-08C8E93FD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C84AB-FDC2-4C8C-A4AA-1875F390455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821902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7" name="圖片版面配置區 6"/>
          <p:cNvSpPr>
            <a:spLocks noGrp="1"/>
          </p:cNvSpPr>
          <p:nvPr>
            <p:ph type="pic" sz="quarter" idx="13"/>
          </p:nvPr>
        </p:nvSpPr>
        <p:spPr>
          <a:xfrm>
            <a:off x="4094560" y="3740150"/>
            <a:ext cx="685800" cy="914400"/>
          </a:xfrm>
        </p:spPr>
        <p:txBody>
          <a:bodyPr rtlCol="0">
            <a:normAutofit/>
          </a:bodyPr>
          <a:lstStyle/>
          <a:p>
            <a:pPr lvl="0"/>
            <a:endParaRPr lang="zh-TW" altLang="en-US" noProof="0"/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A1C036E2-9F1C-FBE5-BFEE-D15D3E4905E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1CF3B-E29F-4B2F-99BE-C02552D5EDF5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2C34B148-CF8A-4AA8-E5F1-E92AA517375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AE9556AD-59A2-21B8-8E9F-2A212108E12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2FDAE-34A9-4FFF-8EB6-9342818AA9D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178066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25D5842E-DFAD-35D5-2612-F4A1BF264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723A0-B634-48FC-AE6F-11611DC5C4AE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71E0BC37-5F7A-65A4-7BD9-716C044F3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8E37FBAE-0D93-0148-5216-C3056879F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3D960-6749-4427-B820-58833D7B15D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430907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01E9618D-CE80-A1EC-8771-53AB92F72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329E7-6409-4A57-BC10-136FD0EA35F7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ECAC1054-192E-59C1-2BBA-CCAC8DBDE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F24DF49F-F7B1-1452-BEB8-47BD7DD89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1C1BE-8726-426E-A487-6825A63BE4D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3359995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zh-TW" altLang="en-US" noProof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538570AC-530F-F18B-1D7D-40410AA08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ABD0D-43DE-4292-8DCA-D9BA59E05E17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8E5EB33C-D28E-A1F3-449C-C183CF44D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EE0013ED-FB5F-EC87-0756-2F0B1BC37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848E3-BBB7-4508-B069-99A45EBC771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9500158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C939FCF-9A46-7823-54D3-30DA20E3C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52F17-4BF3-4464-A7A9-0581BF29131F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8CFD792-7102-6FE3-22D1-59303D043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3757DA1-49AB-8BAB-638B-DC1497FE2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9DCF3-6B84-44B7-8F3D-D1FF67D3577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2091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8.xml" /><Relationship Id="rId3" Type="http://schemas.openxmlformats.org/officeDocument/2006/relationships/slideLayout" Target="../slideLayouts/slideLayout103.xml" /><Relationship Id="rId7" Type="http://schemas.openxmlformats.org/officeDocument/2006/relationships/slideLayout" Target="../slideLayouts/slideLayout107.xml" /><Relationship Id="rId12" Type="http://schemas.openxmlformats.org/officeDocument/2006/relationships/theme" Target="../theme/theme10.xml" /><Relationship Id="rId2" Type="http://schemas.openxmlformats.org/officeDocument/2006/relationships/slideLayout" Target="../slideLayouts/slideLayout102.xml" /><Relationship Id="rId1" Type="http://schemas.openxmlformats.org/officeDocument/2006/relationships/slideLayout" Target="../slideLayouts/slideLayout101.xml" /><Relationship Id="rId6" Type="http://schemas.openxmlformats.org/officeDocument/2006/relationships/slideLayout" Target="../slideLayouts/slideLayout106.xml" /><Relationship Id="rId11" Type="http://schemas.openxmlformats.org/officeDocument/2006/relationships/slideLayout" Target="../slideLayouts/slideLayout111.xml" /><Relationship Id="rId5" Type="http://schemas.openxmlformats.org/officeDocument/2006/relationships/slideLayout" Target="../slideLayouts/slideLayout105.xml" /><Relationship Id="rId10" Type="http://schemas.openxmlformats.org/officeDocument/2006/relationships/slideLayout" Target="../slideLayouts/slideLayout110.xml" /><Relationship Id="rId4" Type="http://schemas.openxmlformats.org/officeDocument/2006/relationships/slideLayout" Target="../slideLayouts/slideLayout104.xml" /><Relationship Id="rId9" Type="http://schemas.openxmlformats.org/officeDocument/2006/relationships/slideLayout" Target="../slideLayouts/slideLayout109.xml" 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1.xml" /><Relationship Id="rId2" Type="http://schemas.openxmlformats.org/officeDocument/2006/relationships/slideLayout" Target="../slideLayouts/slideLayout113.xml" /><Relationship Id="rId1" Type="http://schemas.openxmlformats.org/officeDocument/2006/relationships/slideLayout" Target="../slideLayouts/slideLayout112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 /><Relationship Id="rId3" Type="http://schemas.openxmlformats.org/officeDocument/2006/relationships/slideLayout" Target="../slideLayouts/slideLayout14.xml" /><Relationship Id="rId7" Type="http://schemas.openxmlformats.org/officeDocument/2006/relationships/slideLayout" Target="../slideLayouts/slideLayout18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1" Type="http://schemas.openxmlformats.org/officeDocument/2006/relationships/slideLayout" Target="../slideLayouts/slideLayout12.xml" /><Relationship Id="rId6" Type="http://schemas.openxmlformats.org/officeDocument/2006/relationships/slideLayout" Target="../slideLayouts/slideLayout17.xml" /><Relationship Id="rId11" Type="http://schemas.openxmlformats.org/officeDocument/2006/relationships/slideLayout" Target="../slideLayouts/slideLayout22.xml" /><Relationship Id="rId5" Type="http://schemas.openxmlformats.org/officeDocument/2006/relationships/slideLayout" Target="../slideLayouts/slideLayout16.xml" /><Relationship Id="rId10" Type="http://schemas.openxmlformats.org/officeDocument/2006/relationships/slideLayout" Target="../slideLayouts/slideLayout21.xml" /><Relationship Id="rId4" Type="http://schemas.openxmlformats.org/officeDocument/2006/relationships/slideLayout" Target="../slideLayouts/slideLayout15.xml" /><Relationship Id="rId9" Type="http://schemas.openxmlformats.org/officeDocument/2006/relationships/slideLayout" Target="../slideLayouts/slideLayout20.xml" 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 /><Relationship Id="rId3" Type="http://schemas.openxmlformats.org/officeDocument/2006/relationships/slideLayout" Target="../slideLayouts/slideLayout25.xml" /><Relationship Id="rId7" Type="http://schemas.openxmlformats.org/officeDocument/2006/relationships/slideLayout" Target="../slideLayouts/slideLayout29.xml" /><Relationship Id="rId12" Type="http://schemas.openxmlformats.org/officeDocument/2006/relationships/theme" Target="../theme/theme3.xml" /><Relationship Id="rId2" Type="http://schemas.openxmlformats.org/officeDocument/2006/relationships/slideLayout" Target="../slideLayouts/slideLayout24.xml" /><Relationship Id="rId1" Type="http://schemas.openxmlformats.org/officeDocument/2006/relationships/slideLayout" Target="../slideLayouts/slideLayout23.xml" /><Relationship Id="rId6" Type="http://schemas.openxmlformats.org/officeDocument/2006/relationships/slideLayout" Target="../slideLayouts/slideLayout28.xml" /><Relationship Id="rId11" Type="http://schemas.openxmlformats.org/officeDocument/2006/relationships/slideLayout" Target="../slideLayouts/slideLayout33.xml" /><Relationship Id="rId5" Type="http://schemas.openxmlformats.org/officeDocument/2006/relationships/slideLayout" Target="../slideLayouts/slideLayout27.xml" /><Relationship Id="rId10" Type="http://schemas.openxmlformats.org/officeDocument/2006/relationships/slideLayout" Target="../slideLayouts/slideLayout32.xml" /><Relationship Id="rId4" Type="http://schemas.openxmlformats.org/officeDocument/2006/relationships/slideLayout" Target="../slideLayouts/slideLayout26.xml" /><Relationship Id="rId9" Type="http://schemas.openxmlformats.org/officeDocument/2006/relationships/slideLayout" Target="../slideLayouts/slideLayout31.xml" 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 /><Relationship Id="rId3" Type="http://schemas.openxmlformats.org/officeDocument/2006/relationships/slideLayout" Target="../slideLayouts/slideLayout36.xml" /><Relationship Id="rId7" Type="http://schemas.openxmlformats.org/officeDocument/2006/relationships/slideLayout" Target="../slideLayouts/slideLayout40.xml" /><Relationship Id="rId12" Type="http://schemas.openxmlformats.org/officeDocument/2006/relationships/theme" Target="../theme/theme4.xml" /><Relationship Id="rId2" Type="http://schemas.openxmlformats.org/officeDocument/2006/relationships/slideLayout" Target="../slideLayouts/slideLayout35.xml" /><Relationship Id="rId1" Type="http://schemas.openxmlformats.org/officeDocument/2006/relationships/slideLayout" Target="../slideLayouts/slideLayout34.xml" /><Relationship Id="rId6" Type="http://schemas.openxmlformats.org/officeDocument/2006/relationships/slideLayout" Target="../slideLayouts/slideLayout39.xml" /><Relationship Id="rId11" Type="http://schemas.openxmlformats.org/officeDocument/2006/relationships/slideLayout" Target="../slideLayouts/slideLayout44.xml" /><Relationship Id="rId5" Type="http://schemas.openxmlformats.org/officeDocument/2006/relationships/slideLayout" Target="../slideLayouts/slideLayout38.xml" /><Relationship Id="rId10" Type="http://schemas.openxmlformats.org/officeDocument/2006/relationships/slideLayout" Target="../slideLayouts/slideLayout43.xml" /><Relationship Id="rId4" Type="http://schemas.openxmlformats.org/officeDocument/2006/relationships/slideLayout" Target="../slideLayouts/slideLayout37.xml" /><Relationship Id="rId9" Type="http://schemas.openxmlformats.org/officeDocument/2006/relationships/slideLayout" Target="../slideLayouts/slideLayout42.xml" 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 /><Relationship Id="rId3" Type="http://schemas.openxmlformats.org/officeDocument/2006/relationships/slideLayout" Target="../slideLayouts/slideLayout47.xml" /><Relationship Id="rId7" Type="http://schemas.openxmlformats.org/officeDocument/2006/relationships/slideLayout" Target="../slideLayouts/slideLayout51.xml" /><Relationship Id="rId12" Type="http://schemas.openxmlformats.org/officeDocument/2006/relationships/theme" Target="../theme/theme5.xml" /><Relationship Id="rId2" Type="http://schemas.openxmlformats.org/officeDocument/2006/relationships/slideLayout" Target="../slideLayouts/slideLayout46.xml" /><Relationship Id="rId1" Type="http://schemas.openxmlformats.org/officeDocument/2006/relationships/slideLayout" Target="../slideLayouts/slideLayout45.xml" /><Relationship Id="rId6" Type="http://schemas.openxmlformats.org/officeDocument/2006/relationships/slideLayout" Target="../slideLayouts/slideLayout50.xml" /><Relationship Id="rId11" Type="http://schemas.openxmlformats.org/officeDocument/2006/relationships/slideLayout" Target="../slideLayouts/slideLayout55.xml" /><Relationship Id="rId5" Type="http://schemas.openxmlformats.org/officeDocument/2006/relationships/slideLayout" Target="../slideLayouts/slideLayout49.xml" /><Relationship Id="rId10" Type="http://schemas.openxmlformats.org/officeDocument/2006/relationships/slideLayout" Target="../slideLayouts/slideLayout54.xml" /><Relationship Id="rId4" Type="http://schemas.openxmlformats.org/officeDocument/2006/relationships/slideLayout" Target="../slideLayouts/slideLayout48.xml" /><Relationship Id="rId9" Type="http://schemas.openxmlformats.org/officeDocument/2006/relationships/slideLayout" Target="../slideLayouts/slideLayout53.xml" 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 /><Relationship Id="rId3" Type="http://schemas.openxmlformats.org/officeDocument/2006/relationships/slideLayout" Target="../slideLayouts/slideLayout58.xml" /><Relationship Id="rId7" Type="http://schemas.openxmlformats.org/officeDocument/2006/relationships/slideLayout" Target="../slideLayouts/slideLayout62.xml" /><Relationship Id="rId12" Type="http://schemas.openxmlformats.org/officeDocument/2006/relationships/theme" Target="../theme/theme6.xml" /><Relationship Id="rId2" Type="http://schemas.openxmlformats.org/officeDocument/2006/relationships/slideLayout" Target="../slideLayouts/slideLayout57.xml" /><Relationship Id="rId1" Type="http://schemas.openxmlformats.org/officeDocument/2006/relationships/slideLayout" Target="../slideLayouts/slideLayout56.xml" /><Relationship Id="rId6" Type="http://schemas.openxmlformats.org/officeDocument/2006/relationships/slideLayout" Target="../slideLayouts/slideLayout61.xml" /><Relationship Id="rId11" Type="http://schemas.openxmlformats.org/officeDocument/2006/relationships/slideLayout" Target="../slideLayouts/slideLayout66.xml" /><Relationship Id="rId5" Type="http://schemas.openxmlformats.org/officeDocument/2006/relationships/slideLayout" Target="../slideLayouts/slideLayout60.xml" /><Relationship Id="rId10" Type="http://schemas.openxmlformats.org/officeDocument/2006/relationships/slideLayout" Target="../slideLayouts/slideLayout65.xml" /><Relationship Id="rId4" Type="http://schemas.openxmlformats.org/officeDocument/2006/relationships/slideLayout" Target="../slideLayouts/slideLayout59.xml" /><Relationship Id="rId9" Type="http://schemas.openxmlformats.org/officeDocument/2006/relationships/slideLayout" Target="../slideLayouts/slideLayout64.xml" 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 /><Relationship Id="rId13" Type="http://schemas.openxmlformats.org/officeDocument/2006/relationships/theme" Target="../theme/theme7.xml" /><Relationship Id="rId3" Type="http://schemas.openxmlformats.org/officeDocument/2006/relationships/slideLayout" Target="../slideLayouts/slideLayout69.xml" /><Relationship Id="rId7" Type="http://schemas.openxmlformats.org/officeDocument/2006/relationships/slideLayout" Target="../slideLayouts/slideLayout73.xml" /><Relationship Id="rId12" Type="http://schemas.openxmlformats.org/officeDocument/2006/relationships/slideLayout" Target="../slideLayouts/slideLayout78.xml" /><Relationship Id="rId2" Type="http://schemas.openxmlformats.org/officeDocument/2006/relationships/slideLayout" Target="../slideLayouts/slideLayout68.xml" /><Relationship Id="rId1" Type="http://schemas.openxmlformats.org/officeDocument/2006/relationships/slideLayout" Target="../slideLayouts/slideLayout67.xml" /><Relationship Id="rId6" Type="http://schemas.openxmlformats.org/officeDocument/2006/relationships/slideLayout" Target="../slideLayouts/slideLayout72.xml" /><Relationship Id="rId11" Type="http://schemas.openxmlformats.org/officeDocument/2006/relationships/slideLayout" Target="../slideLayouts/slideLayout77.xml" /><Relationship Id="rId5" Type="http://schemas.openxmlformats.org/officeDocument/2006/relationships/slideLayout" Target="../slideLayouts/slideLayout71.xml" /><Relationship Id="rId10" Type="http://schemas.openxmlformats.org/officeDocument/2006/relationships/slideLayout" Target="../slideLayouts/slideLayout76.xml" /><Relationship Id="rId4" Type="http://schemas.openxmlformats.org/officeDocument/2006/relationships/slideLayout" Target="../slideLayouts/slideLayout70.xml" /><Relationship Id="rId9" Type="http://schemas.openxmlformats.org/officeDocument/2006/relationships/slideLayout" Target="../slideLayouts/slideLayout75.xml" /><Relationship Id="rId14" Type="http://schemas.openxmlformats.org/officeDocument/2006/relationships/image" Target="../media/image1.png" 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 /><Relationship Id="rId3" Type="http://schemas.openxmlformats.org/officeDocument/2006/relationships/slideLayout" Target="../slideLayouts/slideLayout81.xml" /><Relationship Id="rId7" Type="http://schemas.openxmlformats.org/officeDocument/2006/relationships/slideLayout" Target="../slideLayouts/slideLayout85.xml" /><Relationship Id="rId12" Type="http://schemas.openxmlformats.org/officeDocument/2006/relationships/theme" Target="../theme/theme8.xml" /><Relationship Id="rId2" Type="http://schemas.openxmlformats.org/officeDocument/2006/relationships/slideLayout" Target="../slideLayouts/slideLayout80.xml" /><Relationship Id="rId1" Type="http://schemas.openxmlformats.org/officeDocument/2006/relationships/slideLayout" Target="../slideLayouts/slideLayout79.xml" /><Relationship Id="rId6" Type="http://schemas.openxmlformats.org/officeDocument/2006/relationships/slideLayout" Target="../slideLayouts/slideLayout84.xml" /><Relationship Id="rId11" Type="http://schemas.openxmlformats.org/officeDocument/2006/relationships/slideLayout" Target="../slideLayouts/slideLayout89.xml" /><Relationship Id="rId5" Type="http://schemas.openxmlformats.org/officeDocument/2006/relationships/slideLayout" Target="../slideLayouts/slideLayout83.xml" /><Relationship Id="rId10" Type="http://schemas.openxmlformats.org/officeDocument/2006/relationships/slideLayout" Target="../slideLayouts/slideLayout88.xml" /><Relationship Id="rId4" Type="http://schemas.openxmlformats.org/officeDocument/2006/relationships/slideLayout" Target="../slideLayouts/slideLayout82.xml" /><Relationship Id="rId9" Type="http://schemas.openxmlformats.org/officeDocument/2006/relationships/slideLayout" Target="../slideLayouts/slideLayout87.xml" 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 /><Relationship Id="rId3" Type="http://schemas.openxmlformats.org/officeDocument/2006/relationships/slideLayout" Target="../slideLayouts/slideLayout92.xml" /><Relationship Id="rId7" Type="http://schemas.openxmlformats.org/officeDocument/2006/relationships/slideLayout" Target="../slideLayouts/slideLayout96.xml" /><Relationship Id="rId12" Type="http://schemas.openxmlformats.org/officeDocument/2006/relationships/theme" Target="../theme/theme9.xml" /><Relationship Id="rId2" Type="http://schemas.openxmlformats.org/officeDocument/2006/relationships/slideLayout" Target="../slideLayouts/slideLayout91.xml" /><Relationship Id="rId1" Type="http://schemas.openxmlformats.org/officeDocument/2006/relationships/slideLayout" Target="../slideLayouts/slideLayout90.xml" /><Relationship Id="rId6" Type="http://schemas.openxmlformats.org/officeDocument/2006/relationships/slideLayout" Target="../slideLayouts/slideLayout95.xml" /><Relationship Id="rId11" Type="http://schemas.openxmlformats.org/officeDocument/2006/relationships/slideLayout" Target="../slideLayouts/slideLayout100.xml" /><Relationship Id="rId5" Type="http://schemas.openxmlformats.org/officeDocument/2006/relationships/slideLayout" Target="../slideLayouts/slideLayout94.xml" /><Relationship Id="rId10" Type="http://schemas.openxmlformats.org/officeDocument/2006/relationships/slideLayout" Target="../slideLayouts/slideLayout99.xml" /><Relationship Id="rId4" Type="http://schemas.openxmlformats.org/officeDocument/2006/relationships/slideLayout" Target="../slideLayouts/slideLayout93.xml" /><Relationship Id="rId9" Type="http://schemas.openxmlformats.org/officeDocument/2006/relationships/slideLayout" Target="../slideLayouts/slideLayout98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7FAFD"/>
            </a:gs>
            <a:gs pos="74001">
              <a:srgbClr val="B5D2EC"/>
            </a:gs>
            <a:gs pos="83000">
              <a:srgbClr val="B5D2EC"/>
            </a:gs>
            <a:gs pos="100000">
              <a:srgbClr val="CEE1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>
            <a:extLst>
              <a:ext uri="{FF2B5EF4-FFF2-40B4-BE49-F238E27FC236}">
                <a16:creationId xmlns:a16="http://schemas.microsoft.com/office/drawing/2014/main" id="{1CC6866E-10D5-5222-FB46-2A2EB2488FD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>
            <a:extLst>
              <a:ext uri="{FF2B5EF4-FFF2-40B4-BE49-F238E27FC236}">
                <a16:creationId xmlns:a16="http://schemas.microsoft.com/office/drawing/2014/main" id="{77824E52-3F5E-5C3E-533B-F86FC58811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082030F-FDE3-CE4D-CF89-058D6E1AEE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685800" eaLnBrk="1" fontAlgn="auto" hangingPunct="1">
              <a:spcBef>
                <a:spcPts val="0"/>
              </a:spcBef>
              <a:spcAft>
                <a:spcPts val="0"/>
              </a:spcAft>
              <a:defRPr kumimoji="0" sz="90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F845E8DF-8942-4772-A7DD-07D914F6A7F7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61D78F1-2744-7C6D-7262-9C9DABAB1E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685800" eaLnBrk="1" fontAlgn="auto" hangingPunct="1">
              <a:spcBef>
                <a:spcPts val="0"/>
              </a:spcBef>
              <a:spcAft>
                <a:spcPts val="0"/>
              </a:spcAft>
              <a:defRPr kumimoji="0" sz="90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DE46FE7-C78A-95FE-7B79-58DFE452A0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685800" eaLnBrk="1" hangingPunct="1">
              <a:defRPr kumimoji="0" sz="900">
                <a:solidFill>
                  <a:srgbClr val="898989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7822B5EE-9E1F-4FB5-A974-4D589992AAD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652" r:id="rId1"/>
    <p:sldLayoutId id="2147493653" r:id="rId2"/>
    <p:sldLayoutId id="2147493654" r:id="rId3"/>
    <p:sldLayoutId id="2147493655" r:id="rId4"/>
    <p:sldLayoutId id="2147493656" r:id="rId5"/>
    <p:sldLayoutId id="2147493657" r:id="rId6"/>
    <p:sldLayoutId id="2147493658" r:id="rId7"/>
    <p:sldLayoutId id="2147493659" r:id="rId8"/>
    <p:sldLayoutId id="2147493660" r:id="rId9"/>
    <p:sldLayoutId id="2147493661" r:id="rId10"/>
    <p:sldLayoutId id="2147493662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>
            <a:extLst>
              <a:ext uri="{FF2B5EF4-FFF2-40B4-BE49-F238E27FC236}">
                <a16:creationId xmlns:a16="http://schemas.microsoft.com/office/drawing/2014/main" id="{D62D7EA4-DDA0-C15D-4263-338189DADF88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74755" name="Rectangle 3">
              <a:extLst>
                <a:ext uri="{FF2B5EF4-FFF2-40B4-BE49-F238E27FC236}">
                  <a16:creationId xmlns:a16="http://schemas.microsoft.com/office/drawing/2014/main" id="{9AAE15AE-EE0C-3E48-5CDF-AFF4A54A1449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</a:endParaRPr>
            </a:p>
          </p:txBody>
        </p:sp>
        <p:sp>
          <p:nvSpPr>
            <p:cNvPr id="74756" name="Oval 4">
              <a:extLst>
                <a:ext uri="{FF2B5EF4-FFF2-40B4-BE49-F238E27FC236}">
                  <a16:creationId xmlns:a16="http://schemas.microsoft.com/office/drawing/2014/main" id="{3BAE4456-2623-E272-38A5-987FA71B8574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</a:endParaRPr>
            </a:p>
          </p:txBody>
        </p:sp>
        <p:sp>
          <p:nvSpPr>
            <p:cNvPr id="74757" name="Rectangle 5">
              <a:extLst>
                <a:ext uri="{FF2B5EF4-FFF2-40B4-BE49-F238E27FC236}">
                  <a16:creationId xmlns:a16="http://schemas.microsoft.com/office/drawing/2014/main" id="{D621DC5A-2265-2F70-6270-808A79FC5B42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</a:endParaRPr>
            </a:p>
          </p:txBody>
        </p:sp>
        <p:sp>
          <p:nvSpPr>
            <p:cNvPr id="74758" name="Freeform 6">
              <a:extLst>
                <a:ext uri="{FF2B5EF4-FFF2-40B4-BE49-F238E27FC236}">
                  <a16:creationId xmlns:a16="http://schemas.microsoft.com/office/drawing/2014/main" id="{7E077D28-D4F3-0CFE-C4E9-CD108DDE8716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74759" name="Rectangle 7">
              <a:extLst>
                <a:ext uri="{FF2B5EF4-FFF2-40B4-BE49-F238E27FC236}">
                  <a16:creationId xmlns:a16="http://schemas.microsoft.com/office/drawing/2014/main" id="{6F1E37DD-BB00-C3C4-62AA-9A5E0921A71F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</a:endParaRPr>
            </a:p>
          </p:txBody>
        </p:sp>
        <p:sp>
          <p:nvSpPr>
            <p:cNvPr id="74760" name="Rectangle 8">
              <a:extLst>
                <a:ext uri="{FF2B5EF4-FFF2-40B4-BE49-F238E27FC236}">
                  <a16:creationId xmlns:a16="http://schemas.microsoft.com/office/drawing/2014/main" id="{A44E719E-B6B3-EBC7-BCE0-450985B0C00C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</a:endParaRPr>
            </a:p>
          </p:txBody>
        </p:sp>
        <p:sp>
          <p:nvSpPr>
            <p:cNvPr id="74761" name="Rectangle 9">
              <a:extLst>
                <a:ext uri="{FF2B5EF4-FFF2-40B4-BE49-F238E27FC236}">
                  <a16:creationId xmlns:a16="http://schemas.microsoft.com/office/drawing/2014/main" id="{89027FBD-111E-C691-FBEA-7850619D9E2A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</a:endParaRPr>
            </a:p>
          </p:txBody>
        </p:sp>
        <p:sp>
          <p:nvSpPr>
            <p:cNvPr id="74762" name="Rectangle 10">
              <a:extLst>
                <a:ext uri="{FF2B5EF4-FFF2-40B4-BE49-F238E27FC236}">
                  <a16:creationId xmlns:a16="http://schemas.microsoft.com/office/drawing/2014/main" id="{317044BD-AC37-D3FE-234F-6B3A872D9924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</a:endParaRPr>
            </a:p>
          </p:txBody>
        </p:sp>
        <p:sp>
          <p:nvSpPr>
            <p:cNvPr id="74763" name="Rectangle 11">
              <a:extLst>
                <a:ext uri="{FF2B5EF4-FFF2-40B4-BE49-F238E27FC236}">
                  <a16:creationId xmlns:a16="http://schemas.microsoft.com/office/drawing/2014/main" id="{BEAEA025-A986-3BB4-78C3-5A18AD512E3D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</a:endParaRPr>
            </a:p>
          </p:txBody>
        </p:sp>
        <p:sp>
          <p:nvSpPr>
            <p:cNvPr id="74764" name="Freeform 12">
              <a:extLst>
                <a:ext uri="{FF2B5EF4-FFF2-40B4-BE49-F238E27FC236}">
                  <a16:creationId xmlns:a16="http://schemas.microsoft.com/office/drawing/2014/main" id="{8D86FD72-8D1C-BA29-5F27-A20B83B5B077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74765" name="Freeform 13">
              <a:extLst>
                <a:ext uri="{FF2B5EF4-FFF2-40B4-BE49-F238E27FC236}">
                  <a16:creationId xmlns:a16="http://schemas.microsoft.com/office/drawing/2014/main" id="{7F06DD72-7AA7-1E4E-E188-3BE4D00A6258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74766" name="Freeform 14">
              <a:extLst>
                <a:ext uri="{FF2B5EF4-FFF2-40B4-BE49-F238E27FC236}">
                  <a16:creationId xmlns:a16="http://schemas.microsoft.com/office/drawing/2014/main" id="{DDC28DBB-56F8-7A07-F657-4446B0CB84BE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74767" name="Freeform 15">
              <a:extLst>
                <a:ext uri="{FF2B5EF4-FFF2-40B4-BE49-F238E27FC236}">
                  <a16:creationId xmlns:a16="http://schemas.microsoft.com/office/drawing/2014/main" id="{17A52227-68A2-B1AE-3EAA-A60DEC4DA2D9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74768" name="Freeform 16">
              <a:extLst>
                <a:ext uri="{FF2B5EF4-FFF2-40B4-BE49-F238E27FC236}">
                  <a16:creationId xmlns:a16="http://schemas.microsoft.com/office/drawing/2014/main" id="{01A7A1EA-6614-A16F-A797-8A6238F6AE04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74769" name="Freeform 17">
              <a:extLst>
                <a:ext uri="{FF2B5EF4-FFF2-40B4-BE49-F238E27FC236}">
                  <a16:creationId xmlns:a16="http://schemas.microsoft.com/office/drawing/2014/main" id="{D5381ADC-C937-D10E-354B-44DE479A2F3A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74770" name="Freeform 18">
              <a:extLst>
                <a:ext uri="{FF2B5EF4-FFF2-40B4-BE49-F238E27FC236}">
                  <a16:creationId xmlns:a16="http://schemas.microsoft.com/office/drawing/2014/main" id="{8773D178-D777-6CC9-6B96-84A5B276A8A7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74771" name="Freeform 19">
              <a:extLst>
                <a:ext uri="{FF2B5EF4-FFF2-40B4-BE49-F238E27FC236}">
                  <a16:creationId xmlns:a16="http://schemas.microsoft.com/office/drawing/2014/main" id="{02266065-4C54-87F8-8629-AE3CFFBEB985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74772" name="Freeform 20">
              <a:extLst>
                <a:ext uri="{FF2B5EF4-FFF2-40B4-BE49-F238E27FC236}">
                  <a16:creationId xmlns:a16="http://schemas.microsoft.com/office/drawing/2014/main" id="{C9854324-4CCB-424D-EAC8-37EB57F0CBA0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74773" name="Freeform 21">
              <a:extLst>
                <a:ext uri="{FF2B5EF4-FFF2-40B4-BE49-F238E27FC236}">
                  <a16:creationId xmlns:a16="http://schemas.microsoft.com/office/drawing/2014/main" id="{63DDC82F-AC5B-E7D6-9117-30401F1FD4ED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74774" name="Freeform 22">
              <a:extLst>
                <a:ext uri="{FF2B5EF4-FFF2-40B4-BE49-F238E27FC236}">
                  <a16:creationId xmlns:a16="http://schemas.microsoft.com/office/drawing/2014/main" id="{5C4AB16F-1B0E-E131-576B-31AAF8D20237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74775" name="Freeform 23">
              <a:extLst>
                <a:ext uri="{FF2B5EF4-FFF2-40B4-BE49-F238E27FC236}">
                  <a16:creationId xmlns:a16="http://schemas.microsoft.com/office/drawing/2014/main" id="{059C5A6E-959A-6AC4-F337-757C340A2C3D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74776" name="Freeform 24">
              <a:extLst>
                <a:ext uri="{FF2B5EF4-FFF2-40B4-BE49-F238E27FC236}">
                  <a16:creationId xmlns:a16="http://schemas.microsoft.com/office/drawing/2014/main" id="{BCBE5A09-346B-B566-4EFA-28E4410D562E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74777" name="Freeform 25">
              <a:extLst>
                <a:ext uri="{FF2B5EF4-FFF2-40B4-BE49-F238E27FC236}">
                  <a16:creationId xmlns:a16="http://schemas.microsoft.com/office/drawing/2014/main" id="{7781942E-28B7-4F95-513F-D19B2277B20E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74778" name="Freeform 26">
              <a:extLst>
                <a:ext uri="{FF2B5EF4-FFF2-40B4-BE49-F238E27FC236}">
                  <a16:creationId xmlns:a16="http://schemas.microsoft.com/office/drawing/2014/main" id="{6542BD5A-C1BC-739F-1CAD-480BA854C806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74779" name="Oval 27">
              <a:extLst>
                <a:ext uri="{FF2B5EF4-FFF2-40B4-BE49-F238E27FC236}">
                  <a16:creationId xmlns:a16="http://schemas.microsoft.com/office/drawing/2014/main" id="{5C108ED3-7EB3-59B9-CFCA-5EF95E024048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</a:endParaRPr>
            </a:p>
          </p:txBody>
        </p:sp>
        <p:sp>
          <p:nvSpPr>
            <p:cNvPr id="74780" name="Oval 28">
              <a:extLst>
                <a:ext uri="{FF2B5EF4-FFF2-40B4-BE49-F238E27FC236}">
                  <a16:creationId xmlns:a16="http://schemas.microsoft.com/office/drawing/2014/main" id="{2BDEDEB0-06BF-2C7B-8F49-8A786487516D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</a:endParaRPr>
            </a:p>
          </p:txBody>
        </p:sp>
        <p:sp>
          <p:nvSpPr>
            <p:cNvPr id="74781" name="Oval 29">
              <a:extLst>
                <a:ext uri="{FF2B5EF4-FFF2-40B4-BE49-F238E27FC236}">
                  <a16:creationId xmlns:a16="http://schemas.microsoft.com/office/drawing/2014/main" id="{0B8FAD42-8D35-D5FE-83CF-74A7927C1CFC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</a:endParaRPr>
            </a:p>
          </p:txBody>
        </p:sp>
        <p:sp>
          <p:nvSpPr>
            <p:cNvPr id="74782" name="Freeform 30">
              <a:extLst>
                <a:ext uri="{FF2B5EF4-FFF2-40B4-BE49-F238E27FC236}">
                  <a16:creationId xmlns:a16="http://schemas.microsoft.com/office/drawing/2014/main" id="{96EFFD70-0281-3E6D-3212-4BE701423AAD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74783" name="Freeform 31">
              <a:extLst>
                <a:ext uri="{FF2B5EF4-FFF2-40B4-BE49-F238E27FC236}">
                  <a16:creationId xmlns:a16="http://schemas.microsoft.com/office/drawing/2014/main" id="{662388F0-94C7-C988-707E-E9208D057655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74784" name="Rectangle 32">
              <a:extLst>
                <a:ext uri="{FF2B5EF4-FFF2-40B4-BE49-F238E27FC236}">
                  <a16:creationId xmlns:a16="http://schemas.microsoft.com/office/drawing/2014/main" id="{DB86FEBA-08FF-5061-B6D2-EC26898C00A1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</a:endParaRPr>
            </a:p>
          </p:txBody>
        </p:sp>
        <p:sp>
          <p:nvSpPr>
            <p:cNvPr id="74785" name="Rectangle 33">
              <a:extLst>
                <a:ext uri="{FF2B5EF4-FFF2-40B4-BE49-F238E27FC236}">
                  <a16:creationId xmlns:a16="http://schemas.microsoft.com/office/drawing/2014/main" id="{83492665-D591-7C99-D699-F71B7E4261C4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</a:endParaRPr>
            </a:p>
          </p:txBody>
        </p:sp>
        <p:sp>
          <p:nvSpPr>
            <p:cNvPr id="74786" name="AutoShape 34">
              <a:extLst>
                <a:ext uri="{FF2B5EF4-FFF2-40B4-BE49-F238E27FC236}">
                  <a16:creationId xmlns:a16="http://schemas.microsoft.com/office/drawing/2014/main" id="{6089816B-608A-1EBF-B51D-12BA09DF9652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  <a:cs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</a:endParaRPr>
            </a:p>
          </p:txBody>
        </p:sp>
        <p:sp>
          <p:nvSpPr>
            <p:cNvPr id="74787" name="Freeform 35">
              <a:extLst>
                <a:ext uri="{FF2B5EF4-FFF2-40B4-BE49-F238E27FC236}">
                  <a16:creationId xmlns:a16="http://schemas.microsoft.com/office/drawing/2014/main" id="{38256516-390A-9C07-FA8F-4D79793E9B8A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74788" name="Freeform 36">
              <a:extLst>
                <a:ext uri="{FF2B5EF4-FFF2-40B4-BE49-F238E27FC236}">
                  <a16:creationId xmlns:a16="http://schemas.microsoft.com/office/drawing/2014/main" id="{8C81C1B4-E9BB-D56B-D467-EC839BB2ADD2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zh-TW" altLang="en-US" sz="1050">
                <a:solidFill>
                  <a:srgbClr val="FFFFFF"/>
                </a:solidFill>
                <a:latin typeface="Arial" charset="0"/>
              </a:endParaRPr>
            </a:p>
          </p:txBody>
        </p:sp>
      </p:grpSp>
      <p:sp>
        <p:nvSpPr>
          <p:cNvPr id="74789" name="Rectangle 37">
            <a:extLst>
              <a:ext uri="{FF2B5EF4-FFF2-40B4-BE49-F238E27FC236}">
                <a16:creationId xmlns:a16="http://schemas.microsoft.com/office/drawing/2014/main" id="{B0DAE3B7-E956-16E2-FD8C-22C4276F0F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74790" name="Rectangle 38">
            <a:extLst>
              <a:ext uri="{FF2B5EF4-FFF2-40B4-BE49-F238E27FC236}">
                <a16:creationId xmlns:a16="http://schemas.microsoft.com/office/drawing/2014/main" id="{CFE23CF6-8CC3-E8F3-1FAB-7A3C0C68E9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4791" name="Rectangle 39">
            <a:extLst>
              <a:ext uri="{FF2B5EF4-FFF2-40B4-BE49-F238E27FC236}">
                <a16:creationId xmlns:a16="http://schemas.microsoft.com/office/drawing/2014/main" id="{894342B8-B9E7-94E2-BB2C-4E2E37556AD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9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92" name="Rectangle 40">
            <a:extLst>
              <a:ext uri="{FF2B5EF4-FFF2-40B4-BE49-F238E27FC236}">
                <a16:creationId xmlns:a16="http://schemas.microsoft.com/office/drawing/2014/main" id="{6A9F7C0E-889C-9C46-ECC4-A0133A1355B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9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93" name="Rectangle 41">
            <a:extLst>
              <a:ext uri="{FF2B5EF4-FFF2-40B4-BE49-F238E27FC236}">
                <a16:creationId xmlns:a16="http://schemas.microsoft.com/office/drawing/2014/main" id="{134ADEFB-6CC9-63BB-B4A1-145AE2C3A6A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900">
                <a:solidFill>
                  <a:srgbClr val="FFFFFF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0F19BB65-B7F7-47EB-BB0D-3225C6C766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93762" r:id="rId1"/>
    <p:sldLayoutId id="2147493740" r:id="rId2"/>
    <p:sldLayoutId id="2147493741" r:id="rId3"/>
    <p:sldLayoutId id="2147493742" r:id="rId4"/>
    <p:sldLayoutId id="2147493743" r:id="rId5"/>
    <p:sldLayoutId id="2147493744" r:id="rId6"/>
    <p:sldLayoutId id="2147493745" r:id="rId7"/>
    <p:sldLayoutId id="2147493746" r:id="rId8"/>
    <p:sldLayoutId id="2147493747" r:id="rId9"/>
    <p:sldLayoutId id="2147493748" r:id="rId10"/>
    <p:sldLayoutId id="2147493749" r:id="rId11"/>
  </p:sldLayoutIdLst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-.5"/>
                                          </p:val>
                                        </p:tav>
                                        <p:tav tm="50000">
                                          <p:val>
                                            <p:strVal val="#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47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47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47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47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47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47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47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47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47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47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47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47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47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47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47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47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47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47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47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47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47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47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47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47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47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747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747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ppt_w-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747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74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74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0">
                                          <p:val>
                                            <p:strVal val="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8"/>
                                          </p:stCondLst>
                                        </p:cTn>
                                        <p:tgtEl>
                                          <p:spTgt spid="74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9" dur="500"/>
                                        <p:tgtEl>
                                          <p:spTgt spid="747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2" dur="500"/>
                                        <p:tgtEl>
                                          <p:spTgt spid="747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5" dur="500"/>
                                        <p:tgtEl>
                                          <p:spTgt spid="747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8" dur="500"/>
                                        <p:tgtEl>
                                          <p:spTgt spid="747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1" dur="500"/>
                                        <p:tgtEl>
                                          <p:spTgt spid="747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89" grpId="0"/>
      <p:bldP spid="74789" grpId="1"/>
      <p:bldP spid="74790" grpId="0" build="p">
        <p:tmplLst>
          <p:tmpl lvl="1">
            <p:tnLst>
              <p:par>
                <p:cTn presetID="54" presetClass="entr" presetSubtype="0" ac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47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7479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0.05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479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479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479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7479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4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47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7479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0.05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479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479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479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7479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4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47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7479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0.05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479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479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479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7479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4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47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7479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0.05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479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479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479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7479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4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47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7479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0.05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479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479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479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7479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4790" grpId="1" build="allAtOnce">
        <p:tmplLst>
          <p:tmpl lvl="1">
            <p:tnLst>
              <p:par>
                <p:cTn presetID="22" presetClass="exit" presetSubtype="8" fill="hold" nodeType="withEffect">
                  <p:stCondLst>
                    <p:cond delay="0"/>
                  </p:stCondLst>
                  <p:childTnLst>
                    <p:animEffect transition="out" filter="wipe(left)">
                      <p:cBhvr>
                        <p:cTn dur="500"/>
                        <p:tgtEl>
                          <p:spTgt spid="74790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747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22" presetClass="exit" presetSubtype="8" fill="hold" nodeType="withEffect">
                  <p:stCondLst>
                    <p:cond delay="0"/>
                  </p:stCondLst>
                  <p:childTnLst>
                    <p:animEffect transition="out" filter="wipe(left)">
                      <p:cBhvr>
                        <p:cTn dur="500"/>
                        <p:tgtEl>
                          <p:spTgt spid="74790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747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22" presetClass="exit" presetSubtype="8" fill="hold" nodeType="withEffect">
                  <p:stCondLst>
                    <p:cond delay="0"/>
                  </p:stCondLst>
                  <p:childTnLst>
                    <p:animEffect transition="out" filter="wipe(left)">
                      <p:cBhvr>
                        <p:cTn dur="500"/>
                        <p:tgtEl>
                          <p:spTgt spid="74790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747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22" presetClass="exit" presetSubtype="8" fill="hold" nodeType="withEffect">
                  <p:stCondLst>
                    <p:cond delay="0"/>
                  </p:stCondLst>
                  <p:childTnLst>
                    <p:animEffect transition="out" filter="wipe(left)">
                      <p:cBhvr>
                        <p:cTn dur="500"/>
                        <p:tgtEl>
                          <p:spTgt spid="74790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747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22" presetClass="exit" presetSubtype="8" fill="hold" nodeType="withEffect">
                  <p:stCondLst>
                    <p:cond delay="0"/>
                  </p:stCondLst>
                  <p:childTnLst>
                    <p:animEffect transition="out" filter="wipe(left)">
                      <p:cBhvr>
                        <p:cTn dur="500"/>
                        <p:tgtEl>
                          <p:spTgt spid="74790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747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新細明體" panose="02020500000000000000" pitchFamily="18" charset="-12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  <a:cs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  <a:cs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  <a:cs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  <a:cs typeface="新細明體" panose="02020500000000000000" pitchFamily="18" charset="-120"/>
        </a:defRPr>
      </a:lvl5pPr>
      <a:lvl6pPr marL="342900" algn="ctr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6pPr>
      <a:lvl7pPr marL="685800" algn="ctr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7pPr>
      <a:lvl8pPr marL="1028700" algn="ctr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8pPr>
      <a:lvl9pPr marL="1371600" algn="ctr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新細明體" panose="02020500000000000000" pitchFamily="18" charset="-12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kumimoji="1" sz="21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新細明體" panose="02020500000000000000" pitchFamily="18" charset="-12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kumimoj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新細明體" panose="02020500000000000000" pitchFamily="18" charset="-12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kumimoji="1"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新細明體" panose="02020500000000000000" pitchFamily="18" charset="-12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kumimoji="1"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新細明體" panose="02020500000000000000" pitchFamily="18" charset="-120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kumimoji="1"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kumimoji="1"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kumimoji="1"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kumimoji="1"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Google Shape;6;p1">
            <a:extLst>
              <a:ext uri="{FF2B5EF4-FFF2-40B4-BE49-F238E27FC236}">
                <a16:creationId xmlns:a16="http://schemas.microsoft.com/office/drawing/2014/main" id="{EF353BC1-5C62-063D-D86A-B3EA2F6C0EC3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712788" y="719138"/>
            <a:ext cx="7718425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zh-TW" altLang="zh-TW">
              <a:sym typeface="Arial" panose="020B0604020202020204" pitchFamily="34" charset="0"/>
            </a:endParaRPr>
          </a:p>
        </p:txBody>
      </p:sp>
      <p:sp>
        <p:nvSpPr>
          <p:cNvPr id="11267" name="Google Shape;7;p1">
            <a:extLst>
              <a:ext uri="{FF2B5EF4-FFF2-40B4-BE49-F238E27FC236}">
                <a16:creationId xmlns:a16="http://schemas.microsoft.com/office/drawing/2014/main" id="{C7930D1E-505D-7B64-6C54-E1AE131096D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12788" y="1582738"/>
            <a:ext cx="7718425" cy="455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zh-TW" altLang="zh-TW">
              <a:sym typeface="Arial" panose="020B0604020202020204" pitchFamily="34" charset="0"/>
            </a:endParaRPr>
          </a:p>
        </p:txBody>
      </p:sp>
      <p:sp>
        <p:nvSpPr>
          <p:cNvPr id="8" name="Google Shape;8;p1">
            <a:extLst>
              <a:ext uri="{FF2B5EF4-FFF2-40B4-BE49-F238E27FC236}">
                <a16:creationId xmlns:a16="http://schemas.microsoft.com/office/drawing/2014/main" id="{51458419-F832-F3A2-0015-92827087A3D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88" y="6218238"/>
            <a:ext cx="549275" cy="52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>
              <a:defRPr/>
            </a:pPr>
            <a:fld id="{AAD7259B-C522-46D3-B7A3-88590A8347ED}" type="slidenum">
              <a:rPr lang="en"/>
              <a:pPr>
                <a:defRPr/>
              </a:pPr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93763" r:id="rId1"/>
    <p:sldLayoutId id="2147493764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7FAFD"/>
            </a:gs>
            <a:gs pos="74001">
              <a:srgbClr val="B5D2EC"/>
            </a:gs>
            <a:gs pos="83000">
              <a:srgbClr val="B5D2EC"/>
            </a:gs>
            <a:gs pos="100000">
              <a:srgbClr val="CEE1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版面配置區 1">
            <a:extLst>
              <a:ext uri="{FF2B5EF4-FFF2-40B4-BE49-F238E27FC236}">
                <a16:creationId xmlns:a16="http://schemas.microsoft.com/office/drawing/2014/main" id="{7CD9DEFA-FD8B-31CE-FD6D-4314331BAAB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2051" name="文字版面配置區 2">
            <a:extLst>
              <a:ext uri="{FF2B5EF4-FFF2-40B4-BE49-F238E27FC236}">
                <a16:creationId xmlns:a16="http://schemas.microsoft.com/office/drawing/2014/main" id="{2C4CAA39-8F5B-B864-4FDC-0778DE7032A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D443795-DAFB-2AF9-DC27-AE1479B1DF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685800" eaLnBrk="1" fontAlgn="auto" hangingPunct="1">
              <a:spcBef>
                <a:spcPts val="0"/>
              </a:spcBef>
              <a:spcAft>
                <a:spcPts val="0"/>
              </a:spcAft>
              <a:defRPr kumimoji="0" sz="90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AC01F028-2493-4A45-AE9A-4A778C8BCB6B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3A0048F-BBA9-1501-DB89-47253DDB01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685800" eaLnBrk="1" fontAlgn="auto" hangingPunct="1">
              <a:spcBef>
                <a:spcPts val="0"/>
              </a:spcBef>
              <a:spcAft>
                <a:spcPts val="0"/>
              </a:spcAft>
              <a:defRPr kumimoji="0" sz="90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1792715-8031-B73A-D66A-697ADD7B35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685800" eaLnBrk="1" hangingPunct="1">
              <a:defRPr kumimoji="0" sz="900">
                <a:solidFill>
                  <a:srgbClr val="898989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233B4540-DD63-45D2-8E33-8F190C135EA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663" r:id="rId1"/>
    <p:sldLayoutId id="2147493664" r:id="rId2"/>
    <p:sldLayoutId id="2147493665" r:id="rId3"/>
    <p:sldLayoutId id="2147493666" r:id="rId4"/>
    <p:sldLayoutId id="2147493667" r:id="rId5"/>
    <p:sldLayoutId id="2147493668" r:id="rId6"/>
    <p:sldLayoutId id="2147493669" r:id="rId7"/>
    <p:sldLayoutId id="2147493670" r:id="rId8"/>
    <p:sldLayoutId id="2147493671" r:id="rId9"/>
    <p:sldLayoutId id="2147493672" r:id="rId10"/>
    <p:sldLayoutId id="2147493673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7FAFD"/>
            </a:gs>
            <a:gs pos="74001">
              <a:srgbClr val="B5D2EC"/>
            </a:gs>
            <a:gs pos="83000">
              <a:srgbClr val="B5D2EC"/>
            </a:gs>
            <a:gs pos="100000">
              <a:srgbClr val="CEE1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版面配置區 1">
            <a:extLst>
              <a:ext uri="{FF2B5EF4-FFF2-40B4-BE49-F238E27FC236}">
                <a16:creationId xmlns:a16="http://schemas.microsoft.com/office/drawing/2014/main" id="{B500D70C-289A-77B4-CF7D-D861DB5B8D1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文字版面配置區 2">
            <a:extLst>
              <a:ext uri="{FF2B5EF4-FFF2-40B4-BE49-F238E27FC236}">
                <a16:creationId xmlns:a16="http://schemas.microsoft.com/office/drawing/2014/main" id="{4E2797F5-474D-8AC2-EADF-6D0B803831E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40F82FF-90E6-B647-CE00-FDB7EE1EB6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685800" eaLnBrk="1" fontAlgn="auto" hangingPunct="1">
              <a:spcBef>
                <a:spcPts val="0"/>
              </a:spcBef>
              <a:spcAft>
                <a:spcPts val="0"/>
              </a:spcAft>
              <a:defRPr kumimoji="0" sz="90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F262BA5A-A951-47DB-B263-E1A04EB2D231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AA7388D-E1A6-DBF8-48AB-8CF71361BA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685800" eaLnBrk="1" fontAlgn="auto" hangingPunct="1">
              <a:spcBef>
                <a:spcPts val="0"/>
              </a:spcBef>
              <a:spcAft>
                <a:spcPts val="0"/>
              </a:spcAft>
              <a:defRPr kumimoji="0" sz="90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1A4F729-5941-6FBD-DA76-19A079069A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685800" eaLnBrk="1" hangingPunct="1">
              <a:defRPr kumimoji="0" sz="900">
                <a:solidFill>
                  <a:srgbClr val="898989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A9AE228F-4E9B-4479-8A1C-CC0B8E10B75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674" r:id="rId1"/>
    <p:sldLayoutId id="2147493675" r:id="rId2"/>
    <p:sldLayoutId id="2147493676" r:id="rId3"/>
    <p:sldLayoutId id="2147493677" r:id="rId4"/>
    <p:sldLayoutId id="2147493678" r:id="rId5"/>
    <p:sldLayoutId id="2147493679" r:id="rId6"/>
    <p:sldLayoutId id="2147493680" r:id="rId7"/>
    <p:sldLayoutId id="2147493681" r:id="rId8"/>
    <p:sldLayoutId id="2147493682" r:id="rId9"/>
    <p:sldLayoutId id="2147493683" r:id="rId10"/>
    <p:sldLayoutId id="2147493684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7FAFD"/>
            </a:gs>
            <a:gs pos="74001">
              <a:srgbClr val="B5D2EC"/>
            </a:gs>
            <a:gs pos="83000">
              <a:srgbClr val="B5D2EC"/>
            </a:gs>
            <a:gs pos="100000">
              <a:srgbClr val="CEE1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版面配置區 1">
            <a:extLst>
              <a:ext uri="{FF2B5EF4-FFF2-40B4-BE49-F238E27FC236}">
                <a16:creationId xmlns:a16="http://schemas.microsoft.com/office/drawing/2014/main" id="{C6B13A0C-ABD9-F200-BCF5-4B6BE719D05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4099" name="文字版面配置區 2">
            <a:extLst>
              <a:ext uri="{FF2B5EF4-FFF2-40B4-BE49-F238E27FC236}">
                <a16:creationId xmlns:a16="http://schemas.microsoft.com/office/drawing/2014/main" id="{484DE81A-6E0D-C572-E7F3-A6CBB184584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2E9B9E7-AD0A-36F9-64BF-FDCFBDDD44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685800" eaLnBrk="1" fontAlgn="auto" hangingPunct="1">
              <a:spcBef>
                <a:spcPts val="0"/>
              </a:spcBef>
              <a:spcAft>
                <a:spcPts val="0"/>
              </a:spcAft>
              <a:defRPr kumimoji="0" sz="90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C35223A9-07F1-4B9E-817E-EE2F5B5A4651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FF9258B-6007-3CD4-4BCF-E8A83EF271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685800" eaLnBrk="1" fontAlgn="auto" hangingPunct="1">
              <a:spcBef>
                <a:spcPts val="0"/>
              </a:spcBef>
              <a:spcAft>
                <a:spcPts val="0"/>
              </a:spcAft>
              <a:defRPr kumimoji="0" sz="90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CE94B4E-9A34-4BAB-8132-B0069363C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685800" eaLnBrk="1" hangingPunct="1">
              <a:defRPr kumimoji="0" sz="900">
                <a:solidFill>
                  <a:srgbClr val="898989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B0EDDF48-A0B9-4CDC-84A6-7B19436A189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685" r:id="rId1"/>
    <p:sldLayoutId id="2147493686" r:id="rId2"/>
    <p:sldLayoutId id="2147493687" r:id="rId3"/>
    <p:sldLayoutId id="2147493688" r:id="rId4"/>
    <p:sldLayoutId id="2147493689" r:id="rId5"/>
    <p:sldLayoutId id="2147493690" r:id="rId6"/>
    <p:sldLayoutId id="2147493691" r:id="rId7"/>
    <p:sldLayoutId id="2147493692" r:id="rId8"/>
    <p:sldLayoutId id="2147493693" r:id="rId9"/>
    <p:sldLayoutId id="2147493694" r:id="rId10"/>
    <p:sldLayoutId id="2147493695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7FAFD"/>
            </a:gs>
            <a:gs pos="74001">
              <a:srgbClr val="B5D2EC"/>
            </a:gs>
            <a:gs pos="83000">
              <a:srgbClr val="B5D2EC"/>
            </a:gs>
            <a:gs pos="100000">
              <a:srgbClr val="CEE1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版面配置區 1">
            <a:extLst>
              <a:ext uri="{FF2B5EF4-FFF2-40B4-BE49-F238E27FC236}">
                <a16:creationId xmlns:a16="http://schemas.microsoft.com/office/drawing/2014/main" id="{28926207-E37E-3650-907A-61571FD0B03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5123" name="文字版面配置區 2">
            <a:extLst>
              <a:ext uri="{FF2B5EF4-FFF2-40B4-BE49-F238E27FC236}">
                <a16:creationId xmlns:a16="http://schemas.microsoft.com/office/drawing/2014/main" id="{B1E42ECB-3119-6B84-A5E6-C2B7028E2C4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05FF968-4B7F-6E35-090E-99C7CE05C8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685800" eaLnBrk="1" fontAlgn="auto" hangingPunct="1">
              <a:spcBef>
                <a:spcPts val="0"/>
              </a:spcBef>
              <a:spcAft>
                <a:spcPts val="0"/>
              </a:spcAft>
              <a:defRPr kumimoji="0" sz="90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D988B34C-9BA9-4D63-9375-B8E68FD2175E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300379E-10BB-B942-329F-0501EA53C3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685800" eaLnBrk="1" fontAlgn="auto" hangingPunct="1">
              <a:spcBef>
                <a:spcPts val="0"/>
              </a:spcBef>
              <a:spcAft>
                <a:spcPts val="0"/>
              </a:spcAft>
              <a:defRPr kumimoji="0" sz="90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B6AF661-DD55-9507-A753-53A5F2FE94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685800" eaLnBrk="1" hangingPunct="1">
              <a:defRPr kumimoji="0" sz="900">
                <a:solidFill>
                  <a:srgbClr val="898989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7C025C20-143C-48CD-AF81-EDA3C3F7910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696" r:id="rId1"/>
    <p:sldLayoutId id="2147493697" r:id="rId2"/>
    <p:sldLayoutId id="2147493698" r:id="rId3"/>
    <p:sldLayoutId id="2147493699" r:id="rId4"/>
    <p:sldLayoutId id="2147493700" r:id="rId5"/>
    <p:sldLayoutId id="2147493701" r:id="rId6"/>
    <p:sldLayoutId id="2147493702" r:id="rId7"/>
    <p:sldLayoutId id="2147493703" r:id="rId8"/>
    <p:sldLayoutId id="2147493704" r:id="rId9"/>
    <p:sldLayoutId id="2147493705" r:id="rId10"/>
    <p:sldLayoutId id="2147493706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7FAFD"/>
            </a:gs>
            <a:gs pos="74001">
              <a:srgbClr val="B5D2EC"/>
            </a:gs>
            <a:gs pos="83000">
              <a:srgbClr val="B5D2EC"/>
            </a:gs>
            <a:gs pos="100000">
              <a:srgbClr val="CEE1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版面配置區 1">
            <a:extLst>
              <a:ext uri="{FF2B5EF4-FFF2-40B4-BE49-F238E27FC236}">
                <a16:creationId xmlns:a16="http://schemas.microsoft.com/office/drawing/2014/main" id="{8BDAEE44-40A4-6715-9C12-00F42EEF71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6147" name="文字版面配置區 2">
            <a:extLst>
              <a:ext uri="{FF2B5EF4-FFF2-40B4-BE49-F238E27FC236}">
                <a16:creationId xmlns:a16="http://schemas.microsoft.com/office/drawing/2014/main" id="{02E77647-EABA-0C79-667A-1FF820ACA6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B922FD2-BBD2-294F-3E56-E72ED4BC23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95D4EC4-A73B-4D36-B362-412D2C6FEC20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44E3384-1124-6CB7-62BF-4589E0684A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22B3CAC-DFE6-CB64-A110-04BB69F213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E631CC-ECD4-477A-9600-2463D01C3A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707" r:id="rId1"/>
    <p:sldLayoutId id="2147493708" r:id="rId2"/>
    <p:sldLayoutId id="2147493709" r:id="rId3"/>
    <p:sldLayoutId id="2147493710" r:id="rId4"/>
    <p:sldLayoutId id="2147493711" r:id="rId5"/>
    <p:sldLayoutId id="2147493712" r:id="rId6"/>
    <p:sldLayoutId id="2147493713" r:id="rId7"/>
    <p:sldLayoutId id="2147493714" r:id="rId8"/>
    <p:sldLayoutId id="2147493715" r:id="rId9"/>
    <p:sldLayoutId id="2147493716" r:id="rId10"/>
    <p:sldLayoutId id="2147493717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版面配置區 1">
            <a:extLst>
              <a:ext uri="{FF2B5EF4-FFF2-40B4-BE49-F238E27FC236}">
                <a16:creationId xmlns:a16="http://schemas.microsoft.com/office/drawing/2014/main" id="{2427591F-2A05-8ADF-9C00-C3C04D44FCD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7171" name="文字版面配置區 2">
            <a:extLst>
              <a:ext uri="{FF2B5EF4-FFF2-40B4-BE49-F238E27FC236}">
                <a16:creationId xmlns:a16="http://schemas.microsoft.com/office/drawing/2014/main" id="{377281BB-ABE1-1BF1-7C9E-CCC7E078F49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DD65022-DF0D-8AE8-DDAF-EBED5545C7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685800" eaLnBrk="1" fontAlgn="auto" hangingPunct="1">
              <a:spcBef>
                <a:spcPts val="0"/>
              </a:spcBef>
              <a:spcAft>
                <a:spcPts val="0"/>
              </a:spcAft>
              <a:defRPr kumimoji="0" sz="90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fld id="{93F0F2CE-C4FD-4E72-ADC9-FBF806071A3B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572D11E-C218-848C-FD42-5724B4B2CE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685800" eaLnBrk="1" fontAlgn="auto" hangingPunct="1">
              <a:spcBef>
                <a:spcPts val="0"/>
              </a:spcBef>
              <a:spcAft>
                <a:spcPts val="0"/>
              </a:spcAft>
              <a:defRPr kumimoji="0" sz="90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78D8F17-A231-1C07-8FDF-F69279A1DE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685800" eaLnBrk="1" hangingPunct="1">
              <a:defRPr kumimoji="0" sz="9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D6BE204-8D9A-4F7C-9595-A8C64C25801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718" r:id="rId1"/>
    <p:sldLayoutId id="2147493719" r:id="rId2"/>
    <p:sldLayoutId id="2147493720" r:id="rId3"/>
    <p:sldLayoutId id="2147493721" r:id="rId4"/>
    <p:sldLayoutId id="2147493722" r:id="rId5"/>
    <p:sldLayoutId id="2147493723" r:id="rId6"/>
    <p:sldLayoutId id="2147493724" r:id="rId7"/>
    <p:sldLayoutId id="2147493725" r:id="rId8"/>
    <p:sldLayoutId id="2147493726" r:id="rId9"/>
    <p:sldLayoutId id="2147493727" r:id="rId10"/>
    <p:sldLayoutId id="2147493728" r:id="rId11"/>
    <p:sldLayoutId id="2147493750" r:id="rId12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新細明體" panose="02020500000000000000" pitchFamily="18" charset="-120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  <a:cs typeface="新細明體" panose="02020500000000000000" pitchFamily="18" charset="-12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  <a:cs typeface="新細明體" panose="02020500000000000000" pitchFamily="18" charset="-12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  <a:cs typeface="新細明體" panose="02020500000000000000" pitchFamily="18" charset="-12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  <a:cs typeface="新細明體" panose="02020500000000000000" pitchFamily="18" charset="-12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新細明體" panose="02020500000000000000" pitchFamily="18" charset="-120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新細明體" panose="02020500000000000000" pitchFamily="18" charset="-120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新細明體" panose="02020500000000000000" pitchFamily="18" charset="-120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新細明體" panose="02020500000000000000" pitchFamily="18" charset="-120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新細明體" panose="02020500000000000000" pitchFamily="18" charset="-12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564014-922B-35B4-70EA-F3CC926F8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213" y="382588"/>
            <a:ext cx="7634287" cy="1492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8195" name="Text Placeholder 2">
            <a:extLst>
              <a:ext uri="{FF2B5EF4-FFF2-40B4-BE49-F238E27FC236}">
                <a16:creationId xmlns:a16="http://schemas.microsoft.com/office/drawing/2014/main" id="{3260AE4D-A3CF-A4A2-86F9-9B6C8C2032F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38213" y="2286000"/>
            <a:ext cx="7634287" cy="359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E1934-2B6E-4B0D-096C-C0570AC12B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213" y="6375400"/>
            <a:ext cx="1747837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BAAFC4-656C-9D9A-5962-E31874489E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75400"/>
            <a:ext cx="3086100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297ADE-FD16-B0C8-3044-A1D78ACDB3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75400"/>
            <a:ext cx="2114550" cy="3460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595959"/>
                </a:solidFill>
              </a:defRPr>
            </a:lvl1pPr>
          </a:lstStyle>
          <a:p>
            <a:pPr>
              <a:defRPr/>
            </a:pPr>
            <a:fld id="{57BDFA81-7D10-43CE-A527-2037FF33920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A808BA3-A396-B05E-DCDE-020CC324E530}"/>
              </a:ext>
            </a:extLst>
          </p:cNvPr>
          <p:cNvSpPr/>
          <p:nvPr/>
        </p:nvSpPr>
        <p:spPr>
          <a:xfrm>
            <a:off x="8931275" y="0"/>
            <a:ext cx="2127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>
            <a:extLst>
              <a:ext uri="{FF2B5EF4-FFF2-40B4-BE49-F238E27FC236}">
                <a16:creationId xmlns:a16="http://schemas.microsoft.com/office/drawing/2014/main" id="{AEE2383A-C7BB-AFB6-5D5D-593AF63519B1}"/>
              </a:ext>
            </a:extLst>
          </p:cNvPr>
          <p:cNvSpPr/>
          <p:nvPr/>
        </p:nvSpPr>
        <p:spPr>
          <a:xfrm>
            <a:off x="8931275" y="0"/>
            <a:ext cx="2127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1" name="Freeform 5">
            <a:extLst>
              <a:ext uri="{FF2B5EF4-FFF2-40B4-BE49-F238E27FC236}">
                <a16:creationId xmlns:a16="http://schemas.microsoft.com/office/drawing/2014/main" id="{75D03AC3-B429-59E1-8B07-DD87A8AB7F99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679450" cy="6858000"/>
          </a:xfrm>
          <a:custGeom>
            <a:avLst/>
            <a:gdLst>
              <a:gd name="T0" fmla="*/ 2147483646 w 211"/>
              <a:gd name="T1" fmla="*/ 2147483646 h 2160"/>
              <a:gd name="T2" fmla="*/ 2147483646 w 211"/>
              <a:gd name="T3" fmla="*/ 2147483646 h 2160"/>
              <a:gd name="T4" fmla="*/ 2147483646 w 211"/>
              <a:gd name="T5" fmla="*/ 2147483646 h 2160"/>
              <a:gd name="T6" fmla="*/ 2147483646 w 211"/>
              <a:gd name="T7" fmla="*/ 2147483646 h 2160"/>
              <a:gd name="T8" fmla="*/ 2147483646 w 211"/>
              <a:gd name="T9" fmla="*/ 2147483646 h 2160"/>
              <a:gd name="T10" fmla="*/ 2147483646 w 211"/>
              <a:gd name="T11" fmla="*/ 2147483646 h 2160"/>
              <a:gd name="T12" fmla="*/ 2147483646 w 211"/>
              <a:gd name="T13" fmla="*/ 2147483646 h 2160"/>
              <a:gd name="T14" fmla="*/ 2147483646 w 211"/>
              <a:gd name="T15" fmla="*/ 2147483646 h 2160"/>
              <a:gd name="T16" fmla="*/ 2147483646 w 211"/>
              <a:gd name="T17" fmla="*/ 0 h 2160"/>
              <a:gd name="T18" fmla="*/ 0 w 211"/>
              <a:gd name="T19" fmla="*/ 0 h 2160"/>
              <a:gd name="T20" fmla="*/ 0 w 211"/>
              <a:gd name="T21" fmla="*/ 2147483646 h 2160"/>
              <a:gd name="T22" fmla="*/ 2147483646 w 211"/>
              <a:gd name="T23" fmla="*/ 2147483646 h 2160"/>
              <a:gd name="T24" fmla="*/ 2147483646 w 211"/>
              <a:gd name="T25" fmla="*/ 2147483646 h 2160"/>
              <a:gd name="T26" fmla="*/ 2147483646 w 211"/>
              <a:gd name="T27" fmla="*/ 2147483646 h 216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751" r:id="rId1"/>
    <p:sldLayoutId id="2147493752" r:id="rId2"/>
    <p:sldLayoutId id="2147493753" r:id="rId3"/>
    <p:sldLayoutId id="2147493754" r:id="rId4"/>
    <p:sldLayoutId id="2147493755" r:id="rId5"/>
    <p:sldLayoutId id="2147493756" r:id="rId6"/>
    <p:sldLayoutId id="2147493757" r:id="rId7"/>
    <p:sldLayoutId id="2147493758" r:id="rId8"/>
    <p:sldLayoutId id="2147493759" r:id="rId9"/>
    <p:sldLayoutId id="2147493760" r:id="rId10"/>
    <p:sldLayoutId id="2147493761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100" kern="1200" cap="all" spc="150">
          <a:solidFill>
            <a:schemeClr val="tx2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anose="020B0806030902050204" pitchFamily="34" charset="0"/>
          <a:ea typeface="新細明體" panose="02020500000000000000" pitchFamily="18" charset="-12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anose="020B0806030902050204" pitchFamily="34" charset="0"/>
          <a:ea typeface="新細明體" panose="02020500000000000000" pitchFamily="18" charset="-12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anose="020B0806030902050204" pitchFamily="34" charset="0"/>
          <a:ea typeface="新細明體" panose="02020500000000000000" pitchFamily="18" charset="-12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anose="020B0806030902050204" pitchFamily="34" charset="0"/>
          <a:ea typeface="新細明體" panose="02020500000000000000" pitchFamily="18" charset="-12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anose="020B0806030902050204" pitchFamily="34" charset="0"/>
          <a:ea typeface="新細明體" panose="02020500000000000000" pitchFamily="18" charset="-12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anose="020B0806030902050204" pitchFamily="34" charset="0"/>
          <a:ea typeface="新細明體" panose="02020500000000000000" pitchFamily="18" charset="-12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anose="020B0806030902050204" pitchFamily="34" charset="0"/>
          <a:ea typeface="新細明體" panose="02020500000000000000" pitchFamily="18" charset="-12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anose="020B0806030902050204" pitchFamily="34" charset="0"/>
          <a:ea typeface="新細明體" panose="02020500000000000000" pitchFamily="18" charset="-120"/>
        </a:defRPr>
      </a:lvl9pPr>
    </p:titleStyle>
    <p:bodyStyle>
      <a:lvl1pPr marL="228600" indent="-228600" algn="l" defTabSz="685800" rtl="0" eaLnBrk="0" fontAlgn="base" hangingPunct="0">
        <a:lnSpc>
          <a:spcPct val="110000"/>
        </a:lnSpc>
        <a:spcBef>
          <a:spcPts val="7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rgbClr val="595959"/>
          </a:solidFill>
          <a:latin typeface="+mn-lt"/>
          <a:ea typeface="+mn-ea"/>
          <a:cs typeface="+mn-cs"/>
        </a:defRPr>
      </a:lvl1pPr>
      <a:lvl2pPr marL="685800" indent="-228600" algn="l" defTabSz="685800" rtl="0" eaLnBrk="0" fontAlgn="base" hangingPunct="0">
        <a:lnSpc>
          <a:spcPct val="110000"/>
        </a:lnSpc>
        <a:spcBef>
          <a:spcPts val="700"/>
        </a:spcBef>
        <a:spcAft>
          <a:spcPct val="0"/>
        </a:spcAft>
        <a:buClr>
          <a:schemeClr val="tx2"/>
        </a:buClr>
        <a:buFont typeface="Gill Sans MT" panose="020B0502020104020203" pitchFamily="34" charset="0"/>
        <a:buChar char="–"/>
        <a:defRPr kern="1200">
          <a:solidFill>
            <a:srgbClr val="595959"/>
          </a:solidFill>
          <a:latin typeface="+mn-lt"/>
          <a:ea typeface="+mn-ea"/>
          <a:cs typeface="+mn-cs"/>
        </a:defRPr>
      </a:lvl2pPr>
      <a:lvl3pPr marL="1143000" indent="-228600" algn="l" defTabSz="685800" rtl="0" eaLnBrk="0" fontAlgn="base" hangingPunct="0">
        <a:lnSpc>
          <a:spcPct val="110000"/>
        </a:lnSpc>
        <a:spcBef>
          <a:spcPts val="7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rgbClr val="595959"/>
          </a:solidFill>
          <a:latin typeface="+mn-lt"/>
          <a:ea typeface="+mn-ea"/>
          <a:cs typeface="+mn-cs"/>
        </a:defRPr>
      </a:lvl3pPr>
      <a:lvl4pPr marL="1600200" indent="-228600" algn="l" defTabSz="685800" rtl="0" eaLnBrk="0" fontAlgn="base" hangingPunct="0">
        <a:lnSpc>
          <a:spcPct val="110000"/>
        </a:lnSpc>
        <a:spcBef>
          <a:spcPts val="700"/>
        </a:spcBef>
        <a:spcAft>
          <a:spcPct val="0"/>
        </a:spcAft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rgbClr val="595959"/>
          </a:solidFill>
          <a:latin typeface="+mn-lt"/>
          <a:ea typeface="+mn-ea"/>
          <a:cs typeface="+mn-cs"/>
        </a:defRPr>
      </a:lvl4pPr>
      <a:lvl5pPr marL="2057400" indent="-228600" algn="l" defTabSz="685800" rtl="0" eaLnBrk="0" fontAlgn="base" hangingPunct="0">
        <a:lnSpc>
          <a:spcPct val="110000"/>
        </a:lnSpc>
        <a:spcBef>
          <a:spcPts val="7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7FAFD"/>
            </a:gs>
            <a:gs pos="74001">
              <a:srgbClr val="B5D2EC"/>
            </a:gs>
            <a:gs pos="83000">
              <a:srgbClr val="B5D2EC"/>
            </a:gs>
            <a:gs pos="100000">
              <a:srgbClr val="CEE1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標題版面配置區 1">
            <a:extLst>
              <a:ext uri="{FF2B5EF4-FFF2-40B4-BE49-F238E27FC236}">
                <a16:creationId xmlns:a16="http://schemas.microsoft.com/office/drawing/2014/main" id="{07776397-73B8-95C9-9B7D-ABE4F8508B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9219" name="文字版面配置區 2">
            <a:extLst>
              <a:ext uri="{FF2B5EF4-FFF2-40B4-BE49-F238E27FC236}">
                <a16:creationId xmlns:a16="http://schemas.microsoft.com/office/drawing/2014/main" id="{F42A5C1A-F443-20F4-E6A2-B59D06D385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BC380D0-F51A-BEAC-4C65-7096AF683E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2F80DB0-FADA-4EEF-8FDC-16225D103EC0}" type="datetimeFigureOut">
              <a:rPr lang="zh-TW" altLang="en-US"/>
              <a:pPr>
                <a:defRPr/>
              </a:pPr>
              <a:t>2025/6/4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E5CE597-55CB-F85D-CAE2-62F0E18098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F926538-9399-F557-107C-DE0041477B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AA6A29E-BD52-463C-BB0D-76D0AFC6525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729" r:id="rId1"/>
    <p:sldLayoutId id="2147493730" r:id="rId2"/>
    <p:sldLayoutId id="2147493731" r:id="rId3"/>
    <p:sldLayoutId id="2147493732" r:id="rId4"/>
    <p:sldLayoutId id="2147493733" r:id="rId5"/>
    <p:sldLayoutId id="2147493734" r:id="rId6"/>
    <p:sldLayoutId id="2147493735" r:id="rId7"/>
    <p:sldLayoutId id="2147493736" r:id="rId8"/>
    <p:sldLayoutId id="2147493737" r:id="rId9"/>
    <p:sldLayoutId id="2147493738" r:id="rId10"/>
    <p:sldLayoutId id="2147493739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67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 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13.xml" 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13.xml" 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113.xml" 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113.xml" 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113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7FAFD"/>
            </a:gs>
            <a:gs pos="74001">
              <a:srgbClr val="B5D2EC"/>
            </a:gs>
            <a:gs pos="83000">
              <a:srgbClr val="B5D2EC"/>
            </a:gs>
            <a:gs pos="100000">
              <a:srgbClr val="CEE1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Google Shape;651;p26">
            <a:extLst>
              <a:ext uri="{FF2B5EF4-FFF2-40B4-BE49-F238E27FC236}">
                <a16:creationId xmlns:a16="http://schemas.microsoft.com/office/drawing/2014/main" id="{E960F08C-FE92-8C92-B714-7AA664670C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2988" y="1125538"/>
            <a:ext cx="7345362" cy="2725737"/>
          </a:xfrm>
        </p:spPr>
        <p:txBody>
          <a:bodyPr/>
          <a:lstStyle/>
          <a:p>
            <a:pPr eaLnBrk="1" hangingPunct="1">
              <a:buFont typeface="Caveat Brush" pitchFamily="2" charset="0"/>
              <a:buNone/>
            </a:pPr>
            <a:br>
              <a:rPr lang="en-US" altLang="zh-TW" sz="4400" b="1">
                <a:solidFill>
                  <a:srgbClr val="011893"/>
                </a:solidFill>
                <a:latin typeface="Heiti SC Medium"/>
                <a:ea typeface="Heiti SC Medium"/>
                <a:cs typeface="Caveat Brush" pitchFamily="2" charset="0"/>
                <a:sym typeface="Caveat Brush" pitchFamily="2" charset="0"/>
              </a:rPr>
            </a:br>
            <a:r>
              <a:rPr lang="zh-TW" altLang="en-US" sz="6000" b="1">
                <a:solidFill>
                  <a:srgbClr val="011893"/>
                </a:solidFill>
                <a:latin typeface="文鼎古印體" pitchFamily="65" charset="-120"/>
                <a:ea typeface="Heiti SC Medium"/>
                <a:cs typeface="Caveat Brush" pitchFamily="2" charset="0"/>
                <a:sym typeface="Caveat Brush" pitchFamily="2" charset="0"/>
              </a:rPr>
              <a:t>校園霸凌事件調查及調和程序</a:t>
            </a:r>
            <a:br>
              <a:rPr lang="en-US" altLang="zh-TW" sz="6000" b="1">
                <a:solidFill>
                  <a:srgbClr val="011893"/>
                </a:solidFill>
                <a:latin typeface="文鼎古印體" pitchFamily="65" charset="-120"/>
                <a:ea typeface="Heiti SC Medium"/>
                <a:cs typeface="Caveat Brush" pitchFamily="2" charset="0"/>
                <a:sym typeface="Caveat Brush" pitchFamily="2" charset="0"/>
              </a:rPr>
            </a:br>
            <a:r>
              <a:rPr lang="zh-TW" altLang="en-US" sz="6000" b="1">
                <a:solidFill>
                  <a:srgbClr val="011893"/>
                </a:solidFill>
                <a:latin typeface="文鼎古印體" pitchFamily="65" charset="-120"/>
                <a:ea typeface="Heiti SC Medium"/>
                <a:cs typeface="Caveat Brush" pitchFamily="2" charset="0"/>
                <a:sym typeface="Caveat Brush" pitchFamily="2" charset="0"/>
              </a:rPr>
              <a:t>介紹及實務分享</a:t>
            </a:r>
            <a:endParaRPr lang="zh-TW" altLang="zh-TW" sz="6000" b="1">
              <a:solidFill>
                <a:srgbClr val="011893"/>
              </a:solidFill>
              <a:latin typeface="文鼎古印體" pitchFamily="65" charset="-120"/>
              <a:ea typeface="Heiti SC Medium"/>
              <a:cs typeface="Caveat Brush" pitchFamily="2" charset="0"/>
              <a:sym typeface="Caveat Brush" pitchFamily="2" charset="0"/>
            </a:endParaRPr>
          </a:p>
        </p:txBody>
      </p:sp>
      <p:sp>
        <p:nvSpPr>
          <p:cNvPr id="28675" name="Google Shape;652;p26">
            <a:extLst>
              <a:ext uri="{FF2B5EF4-FFF2-40B4-BE49-F238E27FC236}">
                <a16:creationId xmlns:a16="http://schemas.microsoft.com/office/drawing/2014/main" id="{0ABA4B5F-0951-CE8C-7496-3418E2F734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0538" y="4525963"/>
            <a:ext cx="5800725" cy="546100"/>
          </a:xfrm>
        </p:spPr>
        <p:txBody>
          <a:bodyPr/>
          <a:lstStyle/>
          <a:p>
            <a:pPr marL="457200" indent="-330200" eaLnBrk="1" hangingPunct="1">
              <a:spcBef>
                <a:spcPct val="0"/>
              </a:spcBef>
              <a:buFont typeface="Poppins" panose="00000500000000000000" pitchFamily="2" charset="0"/>
              <a:buNone/>
            </a:pP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  <a:cs typeface="Poppins" panose="00000500000000000000" pitchFamily="2" charset="0"/>
                <a:sym typeface="Poppins" panose="00000500000000000000" pitchFamily="2" charset="0"/>
              </a:rPr>
              <a:t>黃金宏</a:t>
            </a:r>
            <a:endParaRPr lang="zh-TW" altLang="zh-TW" sz="1600">
              <a:latin typeface="Poppins" panose="00000500000000000000" pitchFamily="2" charset="0"/>
              <a:ea typeface="微軟正黑體" panose="020B0604030504040204" pitchFamily="34" charset="-120"/>
              <a:cs typeface="Poppins" panose="00000500000000000000" pitchFamily="2" charset="0"/>
              <a:sym typeface="Poppins" panose="00000500000000000000" pitchFamily="2" charset="0"/>
            </a:endParaRPr>
          </a:p>
        </p:txBody>
      </p:sp>
      <p:cxnSp>
        <p:nvCxnSpPr>
          <p:cNvPr id="28676" name="Google Shape;653;p26">
            <a:extLst>
              <a:ext uri="{FF2B5EF4-FFF2-40B4-BE49-F238E27FC236}">
                <a16:creationId xmlns:a16="http://schemas.microsoft.com/office/drawing/2014/main" id="{445A3EBC-CE4F-2DE5-BEAB-33BA24F2D2B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32063" y="4310063"/>
            <a:ext cx="3681412" cy="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6A83D6-DB5D-E324-F018-A396ADCFA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04933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6000" dirty="0">
                <a:solidFill>
                  <a:srgbClr val="FF0000"/>
                </a:solidFill>
                <a:latin typeface="+mn-ea"/>
                <a:ea typeface="+mn-ea"/>
              </a:rPr>
              <a:t>(</a:t>
            </a:r>
            <a:r>
              <a:rPr lang="zh-TW" altLang="en-US" sz="6000" dirty="0">
                <a:solidFill>
                  <a:srgbClr val="FF0000"/>
                </a:solidFill>
                <a:latin typeface="+mn-ea"/>
                <a:ea typeface="+mn-ea"/>
              </a:rPr>
              <a:t>五</a:t>
            </a:r>
            <a:r>
              <a:rPr lang="en-US" altLang="zh-TW" sz="6000" dirty="0">
                <a:solidFill>
                  <a:srgbClr val="FF0000"/>
                </a:solidFill>
                <a:latin typeface="+mn-ea"/>
                <a:ea typeface="+mn-ea"/>
              </a:rPr>
              <a:t>)</a:t>
            </a:r>
            <a:r>
              <a:rPr lang="zh-TW" altLang="en-US" sz="6000" dirty="0">
                <a:solidFill>
                  <a:srgbClr val="FF0000"/>
                </a:solidFill>
                <a:latin typeface="+mn-ea"/>
                <a:ea typeface="+mn-ea"/>
              </a:rPr>
              <a:t>、停止調和：第</a:t>
            </a:r>
            <a:r>
              <a:rPr lang="en-US" altLang="zh-TW" sz="6000" dirty="0">
                <a:solidFill>
                  <a:srgbClr val="FF0000"/>
                </a:solidFill>
                <a:latin typeface="+mn-ea"/>
                <a:ea typeface="+mn-ea"/>
              </a:rPr>
              <a:t>32</a:t>
            </a:r>
            <a:r>
              <a:rPr lang="zh-TW" altLang="en-US" sz="6000" dirty="0">
                <a:solidFill>
                  <a:srgbClr val="FF0000"/>
                </a:solidFill>
                <a:latin typeface="+mn-ea"/>
                <a:ea typeface="+mn-ea"/>
              </a:rPr>
              <a:t>條 </a:t>
            </a:r>
            <a:endParaRPr lang="zh-TW" altLang="en-US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A0D2E92-99ED-DD0A-F936-FA246F62A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616353"/>
          </a:xfrm>
        </p:spPr>
        <p:txBody>
          <a:bodyPr rtlCol="0">
            <a:normAutofit fontScale="85000" lnSpcReduction="10000"/>
          </a:bodyPr>
          <a:lstStyle/>
          <a:p>
            <a:pPr marL="182563" indent="-182563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一、任一方無調和意願。</a:t>
            </a:r>
          </a:p>
          <a:p>
            <a:pPr marL="182563" indent="-182563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  <a:tab pos="1168400" algn="l"/>
              </a:tabLst>
              <a:defRPr/>
            </a:pP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二、一方當事人、其法定代理人或實際照顧者，有運用不對等之權力或地位影響調和進行之具體事實。</a:t>
            </a:r>
            <a:endParaRPr lang="en-US" altLang="zh-TW" sz="4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82563" indent="-182563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三、處理小組召開第一次調和會議之日起</a:t>
            </a:r>
            <a:r>
              <a:rPr lang="zh-TW" altLang="en-US" sz="4800" dirty="0">
                <a:solidFill>
                  <a:schemeClr val="tx1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一個月</a:t>
            </a: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，調和仍未成立。</a:t>
            </a:r>
          </a:p>
          <a:p>
            <a:pPr marL="182563" indent="-182563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四、處理小組認顯無調和必要、調和顯無成立之可能或不能調和。</a:t>
            </a:r>
          </a:p>
        </p:txBody>
      </p:sp>
    </p:spTree>
  </p:cSld>
  <p:clrMapOvr>
    <a:masterClrMapping/>
  </p:clrMapOvr>
  <p:transition spd="slow">
    <p:blinds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DA2224A-C456-9CE8-868B-80B1210B4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04933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6000" dirty="0">
                <a:solidFill>
                  <a:srgbClr val="FF0000"/>
                </a:solidFill>
                <a:latin typeface="+mn-ea"/>
                <a:ea typeface="+mn-ea"/>
              </a:rPr>
              <a:t>(</a:t>
            </a:r>
            <a:r>
              <a:rPr lang="zh-TW" altLang="en-US" sz="6000" dirty="0">
                <a:solidFill>
                  <a:srgbClr val="FF0000"/>
                </a:solidFill>
                <a:latin typeface="+mn-ea"/>
                <a:ea typeface="+mn-ea"/>
              </a:rPr>
              <a:t>六</a:t>
            </a:r>
            <a:r>
              <a:rPr lang="en-US" altLang="zh-TW" sz="6000" dirty="0">
                <a:solidFill>
                  <a:srgbClr val="FF0000"/>
                </a:solidFill>
                <a:latin typeface="+mn-ea"/>
                <a:ea typeface="+mn-ea"/>
              </a:rPr>
              <a:t>)</a:t>
            </a:r>
            <a:r>
              <a:rPr lang="zh-TW" altLang="en-US" sz="6000" dirty="0">
                <a:solidFill>
                  <a:srgbClr val="FF0000"/>
                </a:solidFill>
                <a:latin typeface="+mn-ea"/>
                <a:ea typeface="+mn-ea"/>
              </a:rPr>
              <a:t>、續行調和：第</a:t>
            </a:r>
            <a:r>
              <a:rPr lang="en-US" altLang="zh-TW" sz="6000" dirty="0">
                <a:solidFill>
                  <a:srgbClr val="FF0000"/>
                </a:solidFill>
                <a:latin typeface="+mn-ea"/>
                <a:ea typeface="+mn-ea"/>
              </a:rPr>
              <a:t>33</a:t>
            </a:r>
            <a:r>
              <a:rPr lang="zh-TW" altLang="en-US" sz="6000" dirty="0">
                <a:solidFill>
                  <a:srgbClr val="FF0000"/>
                </a:solidFill>
                <a:latin typeface="+mn-ea"/>
                <a:ea typeface="+mn-ea"/>
              </a:rPr>
              <a:t>條 </a:t>
            </a:r>
            <a:endParaRPr lang="zh-TW" altLang="en-US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97A06A0-B578-3969-77AC-3B7AB57A87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61635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zh-TW" altLang="en-US" sz="4400" dirty="0">
                <a:solidFill>
                  <a:srgbClr val="000000"/>
                </a:solidFill>
                <a:highlight>
                  <a:srgbClr val="F9FBFB"/>
                </a:highlight>
                <a:latin typeface="細明體" panose="02020509000000000000" pitchFamily="49" charset="-120"/>
                <a:ea typeface="細明體" panose="02020509000000000000" pitchFamily="49" charset="-120"/>
              </a:rPr>
              <a:t>處理小組停止調和後，應進行調查，並召開調查會議。</a:t>
            </a:r>
            <a:endParaRPr lang="en-US" altLang="zh-TW" sz="4400" dirty="0">
              <a:solidFill>
                <a:srgbClr val="000000"/>
              </a:solidFill>
              <a:highlight>
                <a:srgbClr val="F9FBFB"/>
              </a:highlight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>
              <a:defRPr/>
            </a:pPr>
            <a:endParaRPr lang="zh-TW" altLang="en-US" sz="4400" dirty="0">
              <a:solidFill>
                <a:srgbClr val="000000"/>
              </a:solidFill>
              <a:highlight>
                <a:srgbClr val="F9FBFB"/>
              </a:highlight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>
              <a:defRPr/>
            </a:pPr>
            <a:r>
              <a:rPr lang="zh-TW" altLang="en-US" sz="4400" dirty="0">
                <a:solidFill>
                  <a:srgbClr val="000000"/>
                </a:solidFill>
                <a:highlight>
                  <a:srgbClr val="F9FBFB"/>
                </a:highlight>
                <a:latin typeface="細明體" panose="02020509000000000000" pitchFamily="49" charset="-120"/>
                <a:ea typeface="細明體" panose="02020509000000000000" pitchFamily="49" charset="-120"/>
              </a:rPr>
              <a:t>調查程序進行中，雙方重新有調和意願時，處理小組得停止調查，進行調和。</a:t>
            </a:r>
          </a:p>
        </p:txBody>
      </p:sp>
    </p:spTree>
  </p:cSld>
  <p:clrMapOvr>
    <a:masterClrMapping/>
  </p:clrMapOvr>
  <p:transition spd="slow">
    <p:blinds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6DF1679-866D-68FE-51CA-599D0C83D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04933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6000" dirty="0">
                <a:solidFill>
                  <a:srgbClr val="FF0000"/>
                </a:solidFill>
                <a:latin typeface="+mn-ea"/>
                <a:ea typeface="+mn-ea"/>
              </a:rPr>
              <a:t>(</a:t>
            </a:r>
            <a:r>
              <a:rPr lang="zh-TW" altLang="en-US" sz="6000" dirty="0">
                <a:solidFill>
                  <a:srgbClr val="FF0000"/>
                </a:solidFill>
                <a:latin typeface="+mn-ea"/>
                <a:ea typeface="+mn-ea"/>
              </a:rPr>
              <a:t>七</a:t>
            </a:r>
            <a:r>
              <a:rPr lang="en-US" altLang="zh-TW" sz="6000" dirty="0">
                <a:solidFill>
                  <a:srgbClr val="FF0000"/>
                </a:solidFill>
                <a:latin typeface="+mn-ea"/>
                <a:ea typeface="+mn-ea"/>
              </a:rPr>
              <a:t>)</a:t>
            </a:r>
            <a:r>
              <a:rPr lang="zh-TW" altLang="en-US" sz="6000" dirty="0">
                <a:solidFill>
                  <a:srgbClr val="FF0000"/>
                </a:solidFill>
                <a:latin typeface="+mn-ea"/>
                <a:ea typeface="+mn-ea"/>
              </a:rPr>
              <a:t>、調和報告：第</a:t>
            </a:r>
            <a:r>
              <a:rPr lang="en-US" altLang="zh-TW" sz="6000" dirty="0">
                <a:solidFill>
                  <a:srgbClr val="FF0000"/>
                </a:solidFill>
                <a:latin typeface="+mn-ea"/>
                <a:ea typeface="+mn-ea"/>
              </a:rPr>
              <a:t>34</a:t>
            </a:r>
            <a:r>
              <a:rPr lang="zh-TW" altLang="en-US" sz="6000" dirty="0">
                <a:solidFill>
                  <a:srgbClr val="FF0000"/>
                </a:solidFill>
                <a:latin typeface="+mn-ea"/>
                <a:ea typeface="+mn-ea"/>
              </a:rPr>
              <a:t>條 </a:t>
            </a:r>
            <a:endParaRPr lang="zh-TW" altLang="en-US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B96FA00-0764-5DA0-2AEC-AE2DD0760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616353"/>
          </a:xfrm>
        </p:spPr>
        <p:txBody>
          <a:bodyPr rtlCol="0">
            <a:normAutofit/>
          </a:bodyPr>
          <a:lstStyle/>
          <a:p>
            <a:pPr marL="182563" indent="-182563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處理小組於調和成立之日起</a:t>
            </a:r>
            <a:r>
              <a:rPr lang="en-US" altLang="zh-TW" sz="48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個工作日內，應完成調和報告，提防制委員會審議；審議時。</a:t>
            </a:r>
            <a:endParaRPr lang="en-US" altLang="zh-TW" sz="4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82563" indent="-182563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endParaRPr lang="zh-TW" altLang="en-US" sz="4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82563" indent="-182563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  <a:tab pos="1168400" algn="l"/>
              </a:tabLst>
              <a:defRPr/>
            </a:pP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處理小組應依防制委員會通知，推派代表列席說明。</a:t>
            </a:r>
            <a:endParaRPr lang="en-US" altLang="zh-TW" sz="4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ransition spd="slow">
    <p:blinds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B748D7-FA4D-C84A-D9D9-766C3DF26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0493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4800" dirty="0">
                <a:solidFill>
                  <a:srgbClr val="FF0000"/>
                </a:solidFill>
                <a:latin typeface="+mn-ea"/>
                <a:ea typeface="+mn-ea"/>
              </a:rPr>
              <a:t>(</a:t>
            </a:r>
            <a:r>
              <a:rPr lang="zh-TW" altLang="en-US" sz="4800" dirty="0">
                <a:solidFill>
                  <a:srgbClr val="FF0000"/>
                </a:solidFill>
                <a:latin typeface="+mn-ea"/>
                <a:ea typeface="+mn-ea"/>
              </a:rPr>
              <a:t>八</a:t>
            </a:r>
            <a:r>
              <a:rPr lang="en-US" altLang="zh-TW" sz="4800" dirty="0">
                <a:solidFill>
                  <a:srgbClr val="FF0000"/>
                </a:solidFill>
                <a:latin typeface="+mn-ea"/>
                <a:ea typeface="+mn-ea"/>
              </a:rPr>
              <a:t>)</a:t>
            </a:r>
            <a:r>
              <a:rPr lang="zh-TW" altLang="en-US" sz="4800" dirty="0">
                <a:solidFill>
                  <a:srgbClr val="FF0000"/>
                </a:solidFill>
                <a:latin typeface="+mn-ea"/>
                <a:ea typeface="+mn-ea"/>
              </a:rPr>
              <a:t> 終局實體處理：第</a:t>
            </a:r>
            <a:r>
              <a:rPr lang="en-US" altLang="zh-TW" sz="4800" dirty="0">
                <a:solidFill>
                  <a:srgbClr val="FF0000"/>
                </a:solidFill>
                <a:latin typeface="+mn-ea"/>
                <a:ea typeface="+mn-ea"/>
              </a:rPr>
              <a:t>35</a:t>
            </a:r>
            <a:r>
              <a:rPr lang="zh-TW" altLang="en-US" sz="4800" dirty="0">
                <a:solidFill>
                  <a:srgbClr val="FF0000"/>
                </a:solidFill>
                <a:latin typeface="+mn-ea"/>
                <a:ea typeface="+mn-ea"/>
              </a:rPr>
              <a:t>條 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CCD1CA6-5498-39F1-5E31-523D6CA8D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616353"/>
          </a:xfrm>
        </p:spPr>
        <p:txBody>
          <a:bodyPr rtlCol="0">
            <a:normAutofit fontScale="77500" lnSpcReduction="20000"/>
          </a:bodyPr>
          <a:lstStyle/>
          <a:p>
            <a:pPr marL="182563" indent="-182563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調和成立者，必要時，防制委員會應依調和報告對行為人為下列一款或數款之決議，學校應於決議之日起</a:t>
            </a:r>
            <a:r>
              <a:rPr lang="en-US" altLang="zh-TW" sz="48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個工作日內，作成下列第二款至第四款之終局實體處理：</a:t>
            </a:r>
            <a:endParaRPr lang="en-US" altLang="zh-TW" sz="4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82563" indent="-182563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一、依第</a:t>
            </a:r>
            <a:r>
              <a:rPr lang="en-US" altLang="zh-TW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38</a:t>
            </a: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條第</a:t>
            </a:r>
            <a:r>
              <a:rPr lang="en-US" altLang="zh-TW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項規定予以處置。</a:t>
            </a:r>
          </a:p>
          <a:p>
            <a:pPr marL="182563" indent="-182563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二、提供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心理諮商與輔導</a:t>
            </a: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或其他協助。</a:t>
            </a:r>
          </a:p>
          <a:p>
            <a:pPr marL="182563" indent="-182563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三、採取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適當管教措施</a:t>
            </a: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182563" indent="-182563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四、移送權責單位依法定程序予以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懲處</a:t>
            </a: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</p:txBody>
      </p:sp>
    </p:spTree>
  </p:cSld>
  <p:clrMapOvr>
    <a:masterClrMapping/>
  </p:clrMapOvr>
  <p:transition spd="slow">
    <p:blinds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A6E9413-44BC-1EED-B165-870C7DE6F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13" y="-20638"/>
            <a:ext cx="8229600" cy="10493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4800" dirty="0">
                <a:solidFill>
                  <a:srgbClr val="FF0000"/>
                </a:solidFill>
                <a:latin typeface="+mn-ea"/>
                <a:ea typeface="+mn-ea"/>
              </a:rPr>
              <a:t>(</a:t>
            </a:r>
            <a:r>
              <a:rPr lang="zh-TW" altLang="en-US" sz="4800" dirty="0">
                <a:solidFill>
                  <a:srgbClr val="FF0000"/>
                </a:solidFill>
                <a:latin typeface="+mn-ea"/>
                <a:ea typeface="+mn-ea"/>
              </a:rPr>
              <a:t>九</a:t>
            </a:r>
            <a:r>
              <a:rPr lang="en-US" altLang="zh-TW" sz="4800" dirty="0">
                <a:solidFill>
                  <a:srgbClr val="FF0000"/>
                </a:solidFill>
                <a:latin typeface="+mn-ea"/>
                <a:ea typeface="+mn-ea"/>
              </a:rPr>
              <a:t>)</a:t>
            </a:r>
            <a:r>
              <a:rPr lang="zh-TW" altLang="en-US" sz="4800" dirty="0">
                <a:solidFill>
                  <a:srgbClr val="FF0000"/>
                </a:solidFill>
                <a:latin typeface="+mn-ea"/>
                <a:ea typeface="+mn-ea"/>
              </a:rPr>
              <a:t> 迴避：第</a:t>
            </a:r>
            <a:r>
              <a:rPr lang="en-US" altLang="zh-TW" sz="4800" dirty="0">
                <a:solidFill>
                  <a:srgbClr val="FF0000"/>
                </a:solidFill>
                <a:latin typeface="+mn-ea"/>
                <a:ea typeface="+mn-ea"/>
              </a:rPr>
              <a:t>37</a:t>
            </a:r>
            <a:r>
              <a:rPr lang="zh-TW" altLang="en-US" sz="4800" dirty="0">
                <a:solidFill>
                  <a:srgbClr val="FF0000"/>
                </a:solidFill>
                <a:latin typeface="+mn-ea"/>
                <a:ea typeface="+mn-ea"/>
              </a:rPr>
              <a:t>條 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F21EC10-6F22-8B2D-D126-453F8BD62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513"/>
            <a:ext cx="8507413" cy="5616575"/>
          </a:xfrm>
        </p:spPr>
        <p:txBody>
          <a:bodyPr>
            <a:normAutofit/>
          </a:bodyPr>
          <a:lstStyle/>
          <a:p>
            <a:pPr marL="182563" indent="-182563" algn="just" eaLnBrk="1" hangingPunct="1">
              <a:lnSpc>
                <a:spcPct val="100000"/>
              </a:lnSpc>
              <a:buClr>
                <a:srgbClr val="FFCC00"/>
              </a:buClr>
              <a:tabLst>
                <a:tab pos="895350" algn="l"/>
              </a:tabLst>
            </a:pPr>
            <a:r>
              <a:rPr lang="zh-TW" altLang="en-US" sz="48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防制委員會委員同時擔任處理小組委員者，於審議其調和或調查之事件時，應自行迴避。</a:t>
            </a:r>
            <a:endParaRPr lang="en-US" altLang="zh-TW" sz="480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182563" indent="-182563" algn="just" eaLnBrk="1" hangingPunct="1">
              <a:lnSpc>
                <a:spcPct val="100000"/>
              </a:lnSpc>
              <a:buClr>
                <a:srgbClr val="FFCC00"/>
              </a:buClr>
              <a:tabLst>
                <a:tab pos="895350" algn="l"/>
              </a:tabLst>
            </a:pPr>
            <a:endParaRPr lang="en-US" altLang="zh-TW" sz="480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182563" indent="-182563" algn="just" eaLnBrk="1" hangingPunct="1">
              <a:lnSpc>
                <a:spcPct val="100000"/>
              </a:lnSpc>
              <a:buClr>
                <a:srgbClr val="FFCC00"/>
              </a:buClr>
              <a:tabLst>
                <a:tab pos="895350" algn="l"/>
              </a:tabLst>
            </a:pPr>
            <a:r>
              <a:rPr lang="zh-TW" altLang="en-US" sz="48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防制委員會委員可以擔任處理小組</a:t>
            </a:r>
            <a:endParaRPr lang="en-US" altLang="zh-TW" sz="480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182563" indent="-182563" algn="just" eaLnBrk="1" hangingPunct="1">
              <a:lnSpc>
                <a:spcPct val="100000"/>
              </a:lnSpc>
              <a:buClr>
                <a:srgbClr val="FFCC00"/>
              </a:buClr>
              <a:tabLst>
                <a:tab pos="895350" algn="l"/>
              </a:tabLst>
            </a:pPr>
            <a:r>
              <a:rPr lang="zh-TW" altLang="en-US" sz="48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審議時，要迴避。</a:t>
            </a:r>
          </a:p>
        </p:txBody>
      </p:sp>
    </p:spTree>
  </p:cSld>
  <p:clrMapOvr>
    <a:masterClrMapping/>
  </p:clrMapOvr>
  <p:transition spd="slow">
    <p:blinds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99FF1B3-11C1-18B7-9997-04192D936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00013"/>
            <a:ext cx="8229600" cy="72072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4800" dirty="0">
                <a:solidFill>
                  <a:srgbClr val="FF0000"/>
                </a:solidFill>
                <a:latin typeface="+mn-ea"/>
                <a:ea typeface="+mn-ea"/>
              </a:rPr>
              <a:t>(</a:t>
            </a:r>
            <a:r>
              <a:rPr lang="zh-TW" altLang="en-US" sz="4800" dirty="0">
                <a:solidFill>
                  <a:srgbClr val="FF0000"/>
                </a:solidFill>
                <a:latin typeface="+mn-ea"/>
                <a:ea typeface="+mn-ea"/>
              </a:rPr>
              <a:t>十</a:t>
            </a:r>
            <a:r>
              <a:rPr lang="en-US" altLang="zh-TW" sz="4800" dirty="0">
                <a:solidFill>
                  <a:srgbClr val="FF0000"/>
                </a:solidFill>
                <a:latin typeface="+mn-ea"/>
                <a:ea typeface="+mn-ea"/>
              </a:rPr>
              <a:t>)</a:t>
            </a:r>
            <a:r>
              <a:rPr lang="zh-TW" altLang="en-US" sz="4800" dirty="0">
                <a:solidFill>
                  <a:srgbClr val="FF0000"/>
                </a:solidFill>
                <a:latin typeface="+mn-ea"/>
                <a:ea typeface="+mn-ea"/>
              </a:rPr>
              <a:t> 處置：第</a:t>
            </a:r>
            <a:r>
              <a:rPr lang="en-US" altLang="zh-TW" sz="4800" dirty="0">
                <a:solidFill>
                  <a:srgbClr val="FF0000"/>
                </a:solidFill>
                <a:latin typeface="+mn-ea"/>
                <a:ea typeface="+mn-ea"/>
              </a:rPr>
              <a:t>38</a:t>
            </a:r>
            <a:r>
              <a:rPr lang="zh-TW" altLang="en-US" sz="4800" dirty="0">
                <a:solidFill>
                  <a:srgbClr val="FF0000"/>
                </a:solidFill>
                <a:latin typeface="+mn-ea"/>
                <a:ea typeface="+mn-ea"/>
              </a:rPr>
              <a:t>條 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585A9A0-914A-6C00-C579-C3E8F7C70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016" y="476672"/>
            <a:ext cx="8964488" cy="6552728"/>
          </a:xfrm>
        </p:spPr>
        <p:txBody>
          <a:bodyPr rtlCol="0">
            <a:normAutofit fontScale="47500" lnSpcReduction="20000"/>
          </a:bodyPr>
          <a:lstStyle/>
          <a:p>
            <a:pPr marL="182563" indent="-182563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zh-TW" altLang="en-US" sz="65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學校於調和、調查、處理階段或作成終局實體處理後，得為下列處置：</a:t>
            </a:r>
            <a:endParaRPr lang="en-US" altLang="zh-TW" sz="6500" dirty="0">
              <a:solidFill>
                <a:srgbClr val="FF0000"/>
              </a:solidFill>
              <a:highlight>
                <a:srgbClr val="FFFF00"/>
              </a:highligh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82563" indent="-182563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zh-TW" altLang="en-US" sz="76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彈性處理</a:t>
            </a:r>
            <a:r>
              <a:rPr lang="zh-TW" altLang="en-US" sz="7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當事人之出缺席紀錄或成績評量；</a:t>
            </a:r>
            <a:endParaRPr lang="en-US" altLang="zh-TW" sz="76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82563" indent="-182563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zh-TW" altLang="en-US" sz="76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尊重被行為人之意願，減低當事人</a:t>
            </a:r>
            <a:r>
              <a:rPr lang="zh-TW" altLang="en-US" sz="76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雙方互動</a:t>
            </a:r>
            <a:r>
              <a:rPr lang="zh-TW" altLang="en-US" sz="76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之機會；必要時，得對當事人施予抽離或個別教學、輔導，學校並得</a:t>
            </a:r>
            <a:r>
              <a:rPr lang="zh-TW" altLang="en-US" sz="76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暫時</a:t>
            </a:r>
            <a:r>
              <a:rPr lang="zh-TW" altLang="en-US" sz="76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將當事人</a:t>
            </a:r>
            <a:r>
              <a:rPr lang="zh-TW" altLang="en-US" sz="76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安置</a:t>
            </a:r>
            <a:r>
              <a:rPr lang="zh-TW" altLang="en-US" sz="76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到其他班級或協助當事人依法定程序</a:t>
            </a:r>
            <a:r>
              <a:rPr lang="zh-TW" altLang="en-US" sz="76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轉班</a:t>
            </a:r>
            <a:r>
              <a:rPr lang="zh-TW" altLang="en-US" sz="7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endParaRPr lang="en-US" altLang="zh-TW" sz="7600" dirty="0">
              <a:solidFill>
                <a:srgbClr val="000000"/>
              </a:solidFill>
              <a:highlight>
                <a:srgbClr val="F9FBFB"/>
              </a:highligh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82563" indent="-182563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zh-TW" altLang="en-US" sz="7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提供心理諮商與輔導、班級輔導；</a:t>
            </a:r>
            <a:endParaRPr lang="en-US" altLang="zh-TW" sz="76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82563" indent="-182563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zh-TW" altLang="en-US" sz="76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避免</a:t>
            </a:r>
            <a:r>
              <a:rPr lang="zh-TW" altLang="en-US" sz="7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行為人及其他關係人之</a:t>
            </a:r>
            <a:r>
              <a:rPr lang="zh-TW" altLang="en-US" sz="76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報復情事</a:t>
            </a:r>
            <a:r>
              <a:rPr lang="zh-TW" altLang="en-US" sz="7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endParaRPr lang="en-US" altLang="zh-TW" sz="76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82563" indent="-182563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zh-TW" altLang="en-US" sz="76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預防、減低或杜絕行為人</a:t>
            </a:r>
            <a:r>
              <a:rPr lang="zh-TW" altLang="en-US" sz="76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再犯</a:t>
            </a:r>
            <a:r>
              <a:rPr lang="zh-TW" altLang="en-US" sz="7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endParaRPr lang="en-US" altLang="zh-TW" sz="76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82563" indent="-182563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zh-TW" altLang="en-US" sz="7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其他必要之處置。</a:t>
            </a:r>
            <a:endParaRPr lang="en-US" altLang="zh-TW" sz="76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82563" indent="-182563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endParaRPr lang="zh-TW" altLang="en-US" sz="4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ransition spd="slow">
    <p:blinds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F543B0E-572D-A081-456A-07D274B90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4081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zh-TW" altLang="en-US" sz="5400" cap="none">
                <a:solidFill>
                  <a:srgbClr val="FF0000"/>
                </a:solidFill>
                <a:latin typeface="標楷體" pitchFamily="65" charset="-120"/>
                <a:ea typeface="文鼎古印體" pitchFamily="65" charset="-120"/>
              </a:rPr>
              <a:t>二</a:t>
            </a:r>
            <a:r>
              <a:rPr lang="zh-TW" altLang="en-US" sz="5400" cap="none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5400" cap="none">
                <a:solidFill>
                  <a:srgbClr val="FF0000"/>
                </a:solidFill>
                <a:ea typeface="文鼎古印體" pitchFamily="65" charset="-120"/>
              </a:rPr>
              <a:t>調查：</a:t>
            </a:r>
            <a:br>
              <a:rPr lang="en-US" altLang="zh-TW" sz="5400" cap="none">
                <a:solidFill>
                  <a:srgbClr val="FF0000"/>
                </a:solidFill>
                <a:ea typeface="文鼎古印體" pitchFamily="65" charset="-120"/>
              </a:rPr>
            </a:br>
            <a:r>
              <a:rPr lang="en-US" altLang="zh-TW" sz="5400" cap="none">
                <a:solidFill>
                  <a:srgbClr val="FF0000"/>
                </a:solidFill>
                <a:ea typeface="文鼎古印體" pitchFamily="65" charset="-120"/>
              </a:rPr>
              <a:t>(</a:t>
            </a:r>
            <a:r>
              <a:rPr lang="zh-TW" altLang="en-US" sz="5400" cap="none">
                <a:solidFill>
                  <a:srgbClr val="FF0000"/>
                </a:solidFill>
                <a:ea typeface="文鼎古印體" pitchFamily="65" charset="-120"/>
              </a:rPr>
              <a:t>一</a:t>
            </a:r>
            <a:r>
              <a:rPr lang="en-US" altLang="zh-TW" sz="5400" cap="none">
                <a:solidFill>
                  <a:srgbClr val="FF0000"/>
                </a:solidFill>
                <a:ea typeface="文鼎古印體" pitchFamily="65" charset="-120"/>
              </a:rPr>
              <a:t>)</a:t>
            </a:r>
            <a:r>
              <a:rPr lang="zh-TW" altLang="en-US" sz="4400" cap="none">
                <a:solidFill>
                  <a:srgbClr val="FF0000"/>
                </a:solidFill>
                <a:ea typeface="文鼎古印體" pitchFamily="65" charset="-120"/>
              </a:rPr>
              <a:t>拒絕受訪第</a:t>
            </a:r>
            <a:r>
              <a:rPr lang="en-US" altLang="zh-TW" sz="4400" cap="none">
                <a:solidFill>
                  <a:srgbClr val="FF0000"/>
                </a:solidFill>
                <a:ea typeface="文鼎古印體" pitchFamily="65" charset="-120"/>
              </a:rPr>
              <a:t>41</a:t>
            </a:r>
            <a:r>
              <a:rPr lang="zh-TW" altLang="en-US" sz="4400" cap="none">
                <a:solidFill>
                  <a:srgbClr val="FF0000"/>
                </a:solidFill>
                <a:ea typeface="文鼎古印體" pitchFamily="65" charset="-120"/>
              </a:rPr>
              <a:t>條</a:t>
            </a:r>
            <a:r>
              <a:rPr lang="zh-TW" altLang="en-US" sz="5400" cap="none">
                <a:solidFill>
                  <a:srgbClr val="FF0000"/>
                </a:solidFill>
                <a:ea typeface="文鼎古印體" pitchFamily="65" charset="-120"/>
              </a:rPr>
              <a:t> </a:t>
            </a:r>
            <a:br>
              <a:rPr lang="en-US" altLang="zh-TW" sz="5400" cap="none">
                <a:solidFill>
                  <a:srgbClr val="FF0000"/>
                </a:solidFill>
                <a:ea typeface="文鼎古印體" pitchFamily="65" charset="-120"/>
              </a:rPr>
            </a:br>
            <a:endParaRPr lang="zh-TW" altLang="en-US" sz="4600" cap="none">
              <a:solidFill>
                <a:srgbClr val="FF000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3EE07E4-E32D-E588-6C1B-7BD6E8ADE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7"/>
            <a:ext cx="8229600" cy="4968281"/>
          </a:xfrm>
        </p:spPr>
        <p:txBody>
          <a:bodyPr rtlCol="0">
            <a:normAutofit fontScale="77500" lnSpcReduction="20000"/>
          </a:bodyPr>
          <a:lstStyle/>
          <a:p>
            <a:pPr marL="263525" indent="-263525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當事人或檢舉人無正當理由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拒絕配合調查</a:t>
            </a: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，經處理小組通知限期配合調查，屆期仍未配合者，處理小組得不待其陳述，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逕行作成調查報告</a:t>
            </a: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4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63525" indent="-263525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endParaRPr lang="en-US" altLang="zh-TW" sz="4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63525" indent="-263525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學校或相關機關就記載有當事人、檢舉人、證人及協助調查人姓名之原始文書，應予封存，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不得供閱覽</a:t>
            </a: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或提供予偵查、審判機關以外之人。</a:t>
            </a:r>
          </a:p>
        </p:txBody>
      </p:sp>
    </p:spTree>
  </p:cSld>
  <p:clrMapOvr>
    <a:masterClrMapping/>
  </p:clrMapOvr>
  <p:transition spd="slow">
    <p:blinds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D5B6D4D-D09D-3AAD-9F94-B2D0EEFED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61595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zh-TW" sz="5400" cap="none">
                <a:solidFill>
                  <a:srgbClr val="FF0000"/>
                </a:solidFill>
                <a:ea typeface="文鼎古印體" pitchFamily="65" charset="-120"/>
              </a:rPr>
              <a:t>(</a:t>
            </a:r>
            <a:r>
              <a:rPr lang="zh-TW" altLang="en-US" sz="5400" cap="none">
                <a:solidFill>
                  <a:srgbClr val="FF0000"/>
                </a:solidFill>
                <a:ea typeface="文鼎古印體" pitchFamily="65" charset="-120"/>
              </a:rPr>
              <a:t>二</a:t>
            </a:r>
            <a:r>
              <a:rPr lang="en-US" altLang="zh-TW" sz="5400" cap="none">
                <a:solidFill>
                  <a:srgbClr val="FF0000"/>
                </a:solidFill>
                <a:ea typeface="文鼎古印體" pitchFamily="65" charset="-120"/>
              </a:rPr>
              <a:t>)</a:t>
            </a:r>
            <a:r>
              <a:rPr lang="zh-TW" altLang="en-US" sz="5400" cap="none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5400" cap="none">
                <a:solidFill>
                  <a:srgbClr val="FF0000"/>
                </a:solidFill>
                <a:ea typeface="文鼎古印體" pitchFamily="65" charset="-120"/>
              </a:rPr>
              <a:t>調查期間：第</a:t>
            </a:r>
            <a:r>
              <a:rPr lang="en-US" altLang="zh-TW" sz="5400" cap="none">
                <a:solidFill>
                  <a:srgbClr val="FF0000"/>
                </a:solidFill>
                <a:ea typeface="文鼎古印體" pitchFamily="65" charset="-120"/>
              </a:rPr>
              <a:t>43</a:t>
            </a:r>
            <a:r>
              <a:rPr lang="zh-TW" altLang="en-US" sz="5400" cap="none">
                <a:solidFill>
                  <a:srgbClr val="FF0000"/>
                </a:solidFill>
                <a:ea typeface="文鼎古印體" pitchFamily="65" charset="-120"/>
              </a:rPr>
              <a:t>條 </a:t>
            </a:r>
            <a:endParaRPr lang="zh-TW" altLang="en-US" sz="4600" cap="none">
              <a:solidFill>
                <a:srgbClr val="FF000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57D5D3E-18FE-390B-BD72-3D386B331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361"/>
          </a:xfrm>
        </p:spPr>
        <p:txBody>
          <a:bodyPr rtlCol="0">
            <a:normAutofit fontScale="77500" lnSpcReduction="20000"/>
          </a:bodyPr>
          <a:lstStyle/>
          <a:p>
            <a:pPr marL="263525" indent="-263525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處理小組應於召開第一次調和或調查會議之日起二個月內，完成調和或調查報告；必要時，得延長之，延長以二次為限，每次不得逾一個月，學校並應通知當事人。</a:t>
            </a:r>
            <a:r>
              <a:rPr lang="en-US" altLang="zh-TW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2-4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個月</a:t>
            </a:r>
            <a:r>
              <a:rPr lang="en-US" altLang="zh-TW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263525" indent="-263525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endParaRPr lang="zh-TW" altLang="en-US" sz="4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63525" indent="-263525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處理小組完成調查報告後，應提防制委員會審議；審議時，處理小組應依防制委員會通知，推派代表列席說明。</a:t>
            </a:r>
            <a:endParaRPr lang="en-US" altLang="zh-TW" sz="4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ransition spd="slow">
    <p:blinds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AAD6EE5-921A-6248-BB91-FC46CA229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83343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(</a:t>
            </a:r>
            <a:r>
              <a:rPr lang="zh-TW" altLang="en-US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三</a:t>
            </a:r>
            <a:r>
              <a:rPr lang="en-US" altLang="zh-TW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)</a:t>
            </a:r>
            <a:r>
              <a:rPr lang="zh-TW" altLang="en-US" sz="6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處置</a:t>
            </a:r>
            <a:r>
              <a:rPr lang="zh-TW" altLang="en-US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：第</a:t>
            </a:r>
            <a:r>
              <a:rPr lang="en-US" altLang="zh-TW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45</a:t>
            </a:r>
            <a:r>
              <a:rPr lang="zh-TW" altLang="en-US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條 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9667D46-D3E1-CD86-A205-6B31AB63F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345"/>
          </a:xfrm>
        </p:spPr>
        <p:txBody>
          <a:bodyPr rtlCol="0">
            <a:normAutofit fontScale="77500" lnSpcReduction="20000"/>
          </a:bodyPr>
          <a:lstStyle/>
          <a:p>
            <a:pPr marL="263525" indent="-263525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防制委員會審議調查報告，確認生對生霸凌事件成立者，必要時，得對行為人為下列一款或數款之決議：</a:t>
            </a:r>
            <a:endParaRPr lang="en-US" altLang="zh-TW" sz="4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63525" indent="-263525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endParaRPr lang="zh-TW" altLang="en-US" sz="4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44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一、依第</a:t>
            </a:r>
            <a:r>
              <a:rPr lang="en-US" altLang="zh-TW" sz="44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38</a:t>
            </a:r>
            <a:r>
              <a:rPr lang="zh-TW" altLang="en-US" sz="44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條第</a:t>
            </a:r>
            <a:r>
              <a:rPr lang="en-US" altLang="zh-TW" sz="44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44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項規定予以處置。</a:t>
            </a:r>
          </a:p>
          <a:p>
            <a:pPr>
              <a:defRPr/>
            </a:pPr>
            <a:r>
              <a:rPr lang="zh-TW" altLang="en-US" sz="44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二、提供</a:t>
            </a:r>
            <a:r>
              <a:rPr lang="zh-TW" altLang="en-US" sz="4400" dirty="0">
                <a:solidFill>
                  <a:srgbClr val="00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心理諮商與輔導</a:t>
            </a:r>
            <a:r>
              <a:rPr lang="zh-TW" altLang="en-US" sz="44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或其他協助。</a:t>
            </a:r>
          </a:p>
          <a:p>
            <a:pPr>
              <a:defRPr/>
            </a:pPr>
            <a:r>
              <a:rPr lang="zh-TW" altLang="en-US" sz="44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三、採取</a:t>
            </a:r>
            <a:r>
              <a:rPr lang="zh-TW" altLang="en-US" sz="4400" dirty="0">
                <a:solidFill>
                  <a:srgbClr val="00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適當管教措施</a:t>
            </a:r>
            <a:r>
              <a:rPr lang="zh-TW" altLang="en-US" sz="44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>
              <a:defRPr/>
            </a:pPr>
            <a:r>
              <a:rPr lang="zh-TW" altLang="en-US" sz="44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四、移送權責單位依法定程序予以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懲處</a:t>
            </a:r>
            <a:r>
              <a:rPr lang="zh-TW" altLang="en-US" sz="44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>
              <a:defRPr/>
            </a:pPr>
            <a:r>
              <a:rPr lang="zh-TW" altLang="en-US" sz="44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五、霸凌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情節重大者</a:t>
            </a:r>
            <a:r>
              <a:rPr lang="zh-TW" altLang="en-US" sz="44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，依第六十一條規定處理。</a:t>
            </a:r>
          </a:p>
        </p:txBody>
      </p:sp>
    </p:spTree>
  </p:cSld>
  <p:clrMapOvr>
    <a:masterClrMapping/>
  </p:clrMapOvr>
  <p:transition spd="slow">
    <p:blinds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066F6D-D689-41E8-E387-546F1A1F0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83343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第</a:t>
            </a:r>
            <a:r>
              <a:rPr lang="en-US" altLang="zh-TW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21</a:t>
            </a:r>
            <a:r>
              <a:rPr lang="zh-TW" altLang="en-US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條</a:t>
            </a:r>
            <a:r>
              <a:rPr lang="en-US" altLang="zh-TW" sz="4000" dirty="0">
                <a:solidFill>
                  <a:srgbClr val="FF0000"/>
                </a:solidFill>
                <a:ea typeface="文鼎古印體" panose="02010609010101010101" pitchFamily="49" charset="-120"/>
              </a:rPr>
              <a:t>(</a:t>
            </a:r>
            <a:r>
              <a:rPr lang="zh-TW" altLang="en-US" sz="4000" dirty="0">
                <a:solidFill>
                  <a:srgbClr val="FF0000"/>
                </a:solidFill>
                <a:ea typeface="文鼎古印體" panose="02010609010101010101" pitchFamily="49" charset="-120"/>
              </a:rPr>
              <a:t>即時處理無須等報告出爐</a:t>
            </a:r>
            <a:r>
              <a:rPr lang="en-US" altLang="zh-TW" sz="4000" dirty="0">
                <a:solidFill>
                  <a:srgbClr val="FF0000"/>
                </a:solidFill>
                <a:ea typeface="文鼎古印體" panose="02010609010101010101" pitchFamily="49" charset="-120"/>
              </a:rPr>
              <a:t>)</a:t>
            </a:r>
            <a:r>
              <a:rPr lang="zh-TW" altLang="en-US" sz="4000" dirty="0">
                <a:solidFill>
                  <a:srgbClr val="FF0000"/>
                </a:solidFill>
                <a:ea typeface="文鼎古印體" panose="02010609010101010101" pitchFamily="49" charset="-120"/>
              </a:rPr>
              <a:t> 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3ED2685-30E6-A0FA-0002-D25A8CF95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345"/>
          </a:xfrm>
        </p:spPr>
        <p:txBody>
          <a:bodyPr rtlCol="0">
            <a:normAutofit fontScale="77500" lnSpcReduction="20000"/>
          </a:bodyPr>
          <a:lstStyle/>
          <a:p>
            <a:pPr marL="263525" indent="-263525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zh-TW" altLang="en-US" sz="5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學校知悉或接獲檢舉學生疑似有違法或不當行為，</a:t>
            </a:r>
            <a:r>
              <a:rPr lang="zh-TW" altLang="en-US" sz="5200" dirty="0">
                <a:solidFill>
                  <a:schemeClr val="tx1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經查證後</a:t>
            </a:r>
            <a:r>
              <a:rPr lang="zh-TW" altLang="en-US" sz="5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，教師及學校應對該學生採取下列措施：</a:t>
            </a:r>
            <a:endParaRPr lang="en-US" altLang="zh-TW" sz="5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63525" indent="-263525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endParaRPr lang="zh-TW" altLang="en-US" sz="4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zh-TW" altLang="en-US" sz="52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一、提供適當心理諮商與輔導。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zh-TW" altLang="en-US" sz="52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二、採取適當管教措施。</a:t>
            </a:r>
            <a:endParaRPr lang="en-US" altLang="zh-TW" sz="5200" dirty="0">
              <a:solidFill>
                <a:srgbClr val="000000"/>
              </a:solidFill>
              <a:highlight>
                <a:srgbClr val="F9FBFB"/>
              </a:highligh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85838" indent="-985838">
              <a:buFont typeface="Arial" panose="020B0604020202020204" pitchFamily="34" charset="0"/>
              <a:buNone/>
              <a:defRPr/>
            </a:pPr>
            <a:r>
              <a:rPr lang="zh-TW" altLang="en-US" sz="52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三、移送權責單位依法定程序予以 懲處。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zh-TW" altLang="en-US" sz="52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四、其他適當措施。</a:t>
            </a:r>
          </a:p>
        </p:txBody>
      </p:sp>
    </p:spTree>
  </p:cSld>
  <p:clrMapOvr>
    <a:masterClrMapping/>
  </p:clrMapOvr>
  <p:transition spd="slow">
    <p:blinds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BF4"/>
            </a:gs>
            <a:gs pos="74001">
              <a:srgbClr val="FCDD9C"/>
            </a:gs>
            <a:gs pos="83000">
              <a:srgbClr val="FCDD9C"/>
            </a:gs>
            <a:gs pos="100000">
              <a:srgbClr val="FDE8B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97FAA39-438F-2FB1-5C4E-A81EF0D69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0493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dirty="0">
                <a:solidFill>
                  <a:srgbClr val="FF0000"/>
                </a:solidFill>
                <a:ea typeface="文鼎古印體" panose="02010609010101010101" pitchFamily="49" charset="-120"/>
              </a:rPr>
              <a:t>校園霸凌定義</a:t>
            </a:r>
            <a:r>
              <a:rPr lang="zh-TW" altLang="en-US" dirty="0">
                <a:solidFill>
                  <a:srgbClr val="FF0000"/>
                </a:solidFill>
                <a:latin typeface="文鼎粗隸" pitchFamily="49" charset="-120"/>
                <a:ea typeface="文鼎古印體" panose="02010609010101010101" pitchFamily="49" charset="-120"/>
              </a:rPr>
              <a:t>：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7B006E9-0764-E146-2BAC-69175828F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1341438"/>
            <a:ext cx="8928100" cy="5616575"/>
          </a:xfrm>
        </p:spPr>
        <p:txBody>
          <a:bodyPr>
            <a:noAutofit/>
          </a:bodyPr>
          <a:lstStyle/>
          <a:p>
            <a:pPr marL="719138" indent="-719138" eaLnBrk="1" hangingPunct="1"/>
            <a:r>
              <a:rPr lang="zh-TW" altLang="en-US" sz="28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霸凌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：指個人或集體持續以言語、文字、圖畫、符號、肢體動作、電子通訊、網際網路或其他方式，直接或間接對他人故意為貶抑、排擠、欺負、騷擾或戲弄等行為，使他人處於具有敵意或不友善環境，產生精神上、生理上或財產上之損害，或影響正常學習活動之進行。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 marL="719138" indent="-719138" eaLnBrk="1" hangingPunct="1"/>
            <a:r>
              <a:rPr lang="zh-TW" altLang="en-US" sz="28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校園霸凌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 marL="719138" indent="-719138" eaLnBrk="1" hangingPunct="1"/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指相同或不同學校</a:t>
            </a:r>
            <a:r>
              <a:rPr lang="zh-TW" altLang="en-US" sz="28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校長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及</a:t>
            </a:r>
            <a:r>
              <a:rPr lang="zh-TW" altLang="en-US" sz="28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教師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28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職員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28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工友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28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學生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（以下簡稱教職員工生）對學生，於校園內、外所發生之霸凌行為。</a:t>
            </a:r>
          </a:p>
        </p:txBody>
      </p:sp>
    </p:spTree>
  </p:cSld>
  <p:clrMapOvr>
    <a:masterClrMapping/>
  </p:clrMapOvr>
  <p:transition spd="slow">
    <p:blinds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9FAAA4-7E26-2DD2-E47E-C0522DB5A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8334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4800" dirty="0">
                <a:solidFill>
                  <a:srgbClr val="FF0000"/>
                </a:solidFill>
                <a:ea typeface="文鼎古印體" panose="02010609010101010101" pitchFamily="49" charset="-120"/>
              </a:rPr>
              <a:t>(</a:t>
            </a:r>
            <a:r>
              <a:rPr lang="zh-TW" altLang="en-US" sz="4800" dirty="0">
                <a:solidFill>
                  <a:srgbClr val="FF0000"/>
                </a:solidFill>
                <a:ea typeface="文鼎古印體" panose="02010609010101010101" pitchFamily="49" charset="-120"/>
              </a:rPr>
              <a:t>四</a:t>
            </a:r>
            <a:r>
              <a:rPr lang="en-US" altLang="zh-TW" sz="4800" dirty="0">
                <a:solidFill>
                  <a:srgbClr val="FF0000"/>
                </a:solidFill>
                <a:ea typeface="文鼎古印體" panose="02010609010101010101" pitchFamily="49" charset="-120"/>
              </a:rPr>
              <a:t>)</a:t>
            </a: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終局實體決議</a:t>
            </a:r>
            <a:r>
              <a:rPr lang="zh-TW" altLang="en-US" sz="4800" dirty="0">
                <a:solidFill>
                  <a:srgbClr val="FF0000"/>
                </a:solidFill>
                <a:ea typeface="文鼎古印體" panose="02010609010101010101" pitchFamily="49" charset="-120"/>
              </a:rPr>
              <a:t>：第</a:t>
            </a:r>
            <a:r>
              <a:rPr lang="en-US" altLang="zh-TW" sz="4800" dirty="0">
                <a:solidFill>
                  <a:srgbClr val="FF0000"/>
                </a:solidFill>
                <a:ea typeface="文鼎古印體" panose="02010609010101010101" pitchFamily="49" charset="-120"/>
              </a:rPr>
              <a:t>46</a:t>
            </a:r>
            <a:r>
              <a:rPr lang="zh-TW" altLang="en-US" sz="4800" dirty="0">
                <a:solidFill>
                  <a:srgbClr val="FF0000"/>
                </a:solidFill>
                <a:ea typeface="文鼎古印體" panose="02010609010101010101" pitchFamily="49" charset="-120"/>
              </a:rPr>
              <a:t>條 </a:t>
            </a:r>
            <a:endParaRPr lang="zh-TW" altLang="en-US" sz="48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845DF1D-526E-4692-595F-4F49A299A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345"/>
          </a:xfrm>
        </p:spPr>
        <p:txBody>
          <a:bodyPr rtlCol="0">
            <a:normAutofit fontScale="77500" lnSpcReduction="20000"/>
          </a:bodyPr>
          <a:lstStyle/>
          <a:p>
            <a:pPr marL="263525" indent="-263525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學校應於防制委員會作成決議或收受調查學校決議之日起</a:t>
            </a:r>
            <a:r>
              <a:rPr lang="en-US" altLang="zh-TW" sz="48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個工作日</a:t>
            </a: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內，作成終局實體處理。</a:t>
            </a:r>
          </a:p>
          <a:p>
            <a:pPr>
              <a:defRPr/>
            </a:pPr>
            <a:r>
              <a:rPr lang="zh-TW" altLang="en-US" sz="40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作成終局實體處理後，應於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個工作日</a:t>
            </a:r>
            <a:r>
              <a:rPr lang="zh-TW" altLang="en-US" sz="40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內以書面載明事實及理由，通知行為人及被行為人，並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一併提供調和報告或調查報告</a:t>
            </a:r>
            <a:r>
              <a:rPr lang="zh-TW" altLang="en-US" sz="40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4400" dirty="0">
              <a:solidFill>
                <a:srgbClr val="000000"/>
              </a:solidFill>
              <a:highlight>
                <a:srgbClr val="F9FBFB"/>
              </a:highligh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44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行為人之救濟</a:t>
            </a:r>
            <a:r>
              <a:rPr lang="en-US" altLang="zh-TW" sz="44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---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申訴</a:t>
            </a:r>
            <a:r>
              <a:rPr lang="zh-TW" altLang="en-US" sz="44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>
              <a:defRPr/>
            </a:pPr>
            <a:r>
              <a:rPr lang="zh-TW" altLang="en-US" sz="44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被行為人之救濟</a:t>
            </a:r>
            <a:r>
              <a:rPr lang="en-US" altLang="zh-TW" sz="44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---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陳情</a:t>
            </a:r>
            <a:r>
              <a:rPr lang="zh-TW" altLang="en-US" sz="44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>
              <a:defRPr/>
            </a:pPr>
            <a:r>
              <a:rPr lang="zh-TW" altLang="en-US" sz="40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為未成年學生時，應通知其法定代理人或實際照顧者</a:t>
            </a:r>
            <a:r>
              <a:rPr lang="zh-TW" altLang="en-US" sz="44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</p:txBody>
      </p:sp>
    </p:spTree>
  </p:cSld>
  <p:clrMapOvr>
    <a:masterClrMapping/>
  </p:clrMapOvr>
  <p:transition spd="slow">
    <p:blinds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D00D24D-559C-21D2-420A-14254A2CC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8334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4800" dirty="0">
                <a:solidFill>
                  <a:srgbClr val="FF0000"/>
                </a:solidFill>
                <a:ea typeface="文鼎古印體" panose="02010609010101010101" pitchFamily="49" charset="-120"/>
              </a:rPr>
              <a:t>(</a:t>
            </a:r>
            <a:r>
              <a:rPr lang="zh-TW" altLang="en-US" sz="4800" dirty="0">
                <a:solidFill>
                  <a:srgbClr val="FF0000"/>
                </a:solidFill>
                <a:ea typeface="文鼎古印體" panose="02010609010101010101" pitchFamily="49" charset="-120"/>
              </a:rPr>
              <a:t>五</a:t>
            </a:r>
            <a:r>
              <a:rPr lang="en-US" altLang="zh-TW" sz="4800" dirty="0">
                <a:solidFill>
                  <a:srgbClr val="FF0000"/>
                </a:solidFill>
                <a:ea typeface="文鼎古印體" panose="02010609010101010101" pitchFamily="49" charset="-120"/>
              </a:rPr>
              <a:t>)</a:t>
            </a: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救濟</a:t>
            </a:r>
            <a:r>
              <a:rPr lang="zh-TW" altLang="en-US" sz="4800" dirty="0">
                <a:solidFill>
                  <a:srgbClr val="FF0000"/>
                </a:solidFill>
                <a:ea typeface="文鼎古印體" panose="02010609010101010101" pitchFamily="49" charset="-120"/>
              </a:rPr>
              <a:t>：第</a:t>
            </a:r>
            <a:r>
              <a:rPr lang="en-US" altLang="zh-TW" sz="4800" dirty="0">
                <a:solidFill>
                  <a:srgbClr val="FF0000"/>
                </a:solidFill>
                <a:ea typeface="文鼎古印體" panose="02010609010101010101" pitchFamily="49" charset="-120"/>
              </a:rPr>
              <a:t> 48  49</a:t>
            </a:r>
            <a:r>
              <a:rPr lang="zh-TW" altLang="en-US" sz="4800" dirty="0">
                <a:solidFill>
                  <a:srgbClr val="FF0000"/>
                </a:solidFill>
                <a:ea typeface="文鼎古印體" panose="02010609010101010101" pitchFamily="49" charset="-120"/>
              </a:rPr>
              <a:t>條 </a:t>
            </a:r>
            <a:endParaRPr lang="zh-TW" altLang="en-US" sz="48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CAA9FFD-E86B-4FC9-E7F7-940953BB9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345"/>
          </a:xfrm>
        </p:spPr>
        <p:txBody>
          <a:bodyPr rtlCol="0">
            <a:normAutofit fontScale="85000" lnSpcReduction="20000"/>
          </a:bodyPr>
          <a:lstStyle/>
          <a:p>
            <a:pPr marL="263525" indent="-263525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行為人</a:t>
            </a: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不服學校於行政程序中所為之決定或處置者，僅得於對學校之終局實體處理不服，而依各級學校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學生申訴</a:t>
            </a: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相關規定提起申訴時，一併聲明之</a:t>
            </a:r>
            <a:r>
              <a:rPr lang="en-US" altLang="zh-TW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4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63525" indent="-263525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被行為人</a:t>
            </a:r>
            <a:r>
              <a:rPr lang="zh-TW" altLang="en-US" sz="40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、其法定代理人或實際照顧者，不服學校之終局實體處理者，於收受終局實體處理之次日起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zh-TW" altLang="en-US" sz="40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內，得填具陳情書向學校所屬主管機關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陳情</a:t>
            </a:r>
            <a:r>
              <a:rPr lang="zh-TW" altLang="en-US" sz="40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；陳情，同一事件以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一次為限</a:t>
            </a:r>
            <a:r>
              <a:rPr lang="zh-TW" altLang="en-US" sz="40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4400" dirty="0">
              <a:solidFill>
                <a:srgbClr val="000000"/>
              </a:solidFill>
              <a:highlight>
                <a:srgbClr val="F9FBFB"/>
              </a:highligh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ransition spd="slow">
    <p:blinds dir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BD38AC-265B-A72C-6B9E-240914214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8334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4800" dirty="0">
                <a:solidFill>
                  <a:srgbClr val="FF0000"/>
                </a:solidFill>
                <a:ea typeface="文鼎古印體" panose="02010609010101010101" pitchFamily="49" charset="-120"/>
              </a:rPr>
              <a:t>(</a:t>
            </a:r>
            <a:r>
              <a:rPr lang="zh-TW" altLang="en-US" sz="4800" dirty="0">
                <a:solidFill>
                  <a:srgbClr val="FF0000"/>
                </a:solidFill>
                <a:ea typeface="文鼎古印體" panose="02010609010101010101" pitchFamily="49" charset="-120"/>
              </a:rPr>
              <a:t>六</a:t>
            </a:r>
            <a:r>
              <a:rPr lang="en-US" altLang="zh-TW" sz="4800" dirty="0">
                <a:solidFill>
                  <a:srgbClr val="FF0000"/>
                </a:solidFill>
                <a:ea typeface="文鼎古印體" panose="02010609010101010101" pitchFamily="49" charset="-120"/>
              </a:rPr>
              <a:t>)</a:t>
            </a: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陳情不受理</a:t>
            </a:r>
            <a:r>
              <a:rPr lang="zh-TW" altLang="en-US" sz="4800" dirty="0">
                <a:solidFill>
                  <a:srgbClr val="FF0000"/>
                </a:solidFill>
                <a:ea typeface="文鼎古印體" panose="02010609010101010101" pitchFamily="49" charset="-120"/>
              </a:rPr>
              <a:t>：第</a:t>
            </a:r>
            <a:r>
              <a:rPr lang="en-US" altLang="zh-TW" sz="4800" dirty="0">
                <a:solidFill>
                  <a:srgbClr val="FF0000"/>
                </a:solidFill>
                <a:ea typeface="文鼎古印體" panose="02010609010101010101" pitchFamily="49" charset="-120"/>
              </a:rPr>
              <a:t> 50</a:t>
            </a:r>
            <a:r>
              <a:rPr lang="zh-TW" altLang="en-US" sz="4800" dirty="0">
                <a:solidFill>
                  <a:srgbClr val="FF0000"/>
                </a:solidFill>
                <a:ea typeface="文鼎古印體" panose="02010609010101010101" pitchFamily="49" charset="-120"/>
              </a:rPr>
              <a:t>條 </a:t>
            </a:r>
            <a:endParaRPr lang="zh-TW" altLang="en-US" sz="48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CDD88E9-3019-6E93-B668-E8CD5A48C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345"/>
          </a:xfrm>
        </p:spPr>
        <p:txBody>
          <a:bodyPr rtlCol="0">
            <a:normAutofit/>
          </a:bodyPr>
          <a:lstStyle/>
          <a:p>
            <a:pPr marL="263525" indent="-263525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zh-TW" altLang="en-US" sz="44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前條及第</a:t>
            </a:r>
            <a:r>
              <a:rPr lang="en-US" altLang="zh-TW" sz="44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26</a:t>
            </a:r>
            <a:r>
              <a:rPr lang="zh-TW" altLang="en-US" sz="44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條所定之陳情案有下列情形之一者，應不予處理</a:t>
            </a:r>
            <a:r>
              <a:rPr lang="en-US" altLang="zh-TW" sz="4400" dirty="0">
                <a:solidFill>
                  <a:srgbClr val="000000"/>
                </a:solidFill>
                <a:highlight>
                  <a:srgbClr val="F9FBFB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︰</a:t>
            </a:r>
          </a:p>
          <a:p>
            <a:pPr marL="263525" indent="-263525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zh-TW" altLang="en-US" sz="4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逾期陳情之事件</a:t>
            </a:r>
          </a:p>
          <a:p>
            <a:pPr marL="263525" indent="-263525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zh-TW" altLang="en-US" sz="4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同一事件經予適當處理，並已明確答覆後，而仍就同一事件向主管機關或其他機關陳情。</a:t>
            </a:r>
            <a:endParaRPr lang="zh-TW" altLang="en-US" sz="4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FC10DBB9-41D0-54A1-4C45-7297A97A75C5}"/>
              </a:ext>
            </a:extLst>
          </p:cNvPr>
          <p:cNvSpPr txBox="1"/>
          <p:nvPr/>
        </p:nvSpPr>
        <p:spPr>
          <a:xfrm>
            <a:off x="2286000" y="2911475"/>
            <a:ext cx="4572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kumimoji="0" lang="zh-TW" altLang="en-US" sz="2400" b="1" kern="0" dirty="0">
                <a:solidFill>
                  <a:srgbClr val="011893"/>
                </a:solidFill>
                <a:latin typeface="微軟正黑體" pitchFamily="34" charset="-120"/>
                <a:ea typeface="微軟正黑體" pitchFamily="34" charset="-120"/>
                <a:sym typeface="Caveat Brush"/>
              </a:rPr>
              <a:t>認定理由</a:t>
            </a:r>
            <a:endParaRPr lang="zh-TW" altLang="en-US" dirty="0"/>
          </a:p>
        </p:txBody>
      </p:sp>
    </p:spTree>
  </p:cSld>
  <p:clrMapOvr>
    <a:masterClrMapping/>
  </p:clrMapOvr>
  <p:transition spd="slow">
    <p:blinds dir="vert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226" name="Google Shape;1017;p44">
            <a:extLst>
              <a:ext uri="{FF2B5EF4-FFF2-40B4-BE49-F238E27FC236}">
                <a16:creationId xmlns:a16="http://schemas.microsoft.com/office/drawing/2014/main" id="{147512A8-2458-6AAD-ADB0-118FB742710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484438" y="981075"/>
            <a:ext cx="3681412" cy="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03948CAF-A29F-C10A-091B-33BBA1377379}"/>
              </a:ext>
            </a:extLst>
          </p:cNvPr>
          <p:cNvSpPr txBox="1">
            <a:spLocks/>
          </p:cNvSpPr>
          <p:nvPr/>
        </p:nvSpPr>
        <p:spPr>
          <a:xfrm>
            <a:off x="179512" y="964147"/>
            <a:ext cx="8640960" cy="5763912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●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○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■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●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○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■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●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○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■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indent="-360000" eaLnBrk="1" fontAlgn="auto" hangingPunct="1">
              <a:lnSpc>
                <a:spcPct val="150000"/>
              </a:lnSpc>
              <a:buClr>
                <a:srgbClr val="000000"/>
              </a:buClr>
              <a:defRPr/>
            </a:pPr>
            <a:r>
              <a:rPr kumimoji="0" lang="zh-TW" altLang="en-US" sz="3200" kern="0" dirty="0">
                <a:solidFill>
                  <a:srgbClr val="011893"/>
                </a:solidFill>
                <a:latin typeface="微軟正黑體" pitchFamily="34" charset="-120"/>
                <a:ea typeface="微軟正黑體" pitchFamily="34" charset="-120"/>
              </a:rPr>
              <a:t>專科以上學校師對生霸凌事件之調查及處理</a:t>
            </a:r>
            <a:endParaRPr kumimoji="0" lang="en-US" altLang="zh-TW" sz="3200" kern="0" dirty="0">
              <a:solidFill>
                <a:srgbClr val="011893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97200" indent="0" eaLnBrk="1" fontAlgn="auto" hangingPunct="1">
              <a:lnSpc>
                <a:spcPct val="150000"/>
              </a:lnSpc>
              <a:buClr>
                <a:srgbClr val="000000"/>
              </a:buClr>
              <a:buFont typeface="Poppins"/>
              <a:buNone/>
              <a:defRPr/>
            </a:pPr>
            <a:r>
              <a:rPr kumimoji="0" lang="zh-TW" altLang="en-US" sz="3200" kern="0" dirty="0">
                <a:solidFill>
                  <a:srgbClr val="011893"/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kumimoji="0" lang="en-US" altLang="zh-TW" sz="3200" kern="0" dirty="0">
                <a:solidFill>
                  <a:srgbClr val="011893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kumimoji="0" lang="zh-TW" altLang="en-US" sz="3200" kern="0" dirty="0">
                <a:solidFill>
                  <a:srgbClr val="011893"/>
                </a:solidFill>
                <a:latin typeface="微軟正黑體" pitchFamily="34" charset="-120"/>
                <a:ea typeface="微軟正黑體" pitchFamily="34" charset="-120"/>
              </a:rPr>
              <a:t>第</a:t>
            </a:r>
            <a:r>
              <a:rPr kumimoji="0" lang="en-US" altLang="zh-TW" sz="3200" kern="0" dirty="0">
                <a:solidFill>
                  <a:srgbClr val="011893"/>
                </a:solidFill>
                <a:latin typeface="微軟正黑體" pitchFamily="34" charset="-120"/>
                <a:ea typeface="微軟正黑體" pitchFamily="34" charset="-120"/>
              </a:rPr>
              <a:t>51</a:t>
            </a:r>
            <a:r>
              <a:rPr kumimoji="0" lang="zh-TW" altLang="en-US" sz="3200" kern="0" dirty="0">
                <a:solidFill>
                  <a:srgbClr val="011893"/>
                </a:solidFill>
                <a:latin typeface="微軟正黑體" pitchFamily="34" charset="-120"/>
                <a:ea typeface="微軟正黑體" pitchFamily="34" charset="-120"/>
              </a:rPr>
              <a:t>條</a:t>
            </a:r>
            <a:r>
              <a:rPr kumimoji="0" lang="en-US" altLang="zh-TW" sz="3200" kern="0" dirty="0">
                <a:solidFill>
                  <a:srgbClr val="011893"/>
                </a:solidFill>
                <a:latin typeface="微軟正黑體" pitchFamily="34" charset="-120"/>
                <a:ea typeface="微軟正黑體" pitchFamily="34" charset="-120"/>
              </a:rPr>
              <a:t>--</a:t>
            </a:r>
            <a:r>
              <a:rPr kumimoji="0" lang="zh-TW" altLang="en-US" sz="3200" kern="0" dirty="0">
                <a:solidFill>
                  <a:srgbClr val="011893"/>
                </a:solidFill>
                <a:latin typeface="微軟正黑體" pitchFamily="34" charset="-120"/>
                <a:ea typeface="微軟正黑體" pitchFamily="34" charset="-120"/>
              </a:rPr>
              <a:t>第</a:t>
            </a:r>
            <a:r>
              <a:rPr kumimoji="0" lang="en-US" altLang="zh-TW" sz="3200" kern="0" dirty="0">
                <a:solidFill>
                  <a:srgbClr val="011893"/>
                </a:solidFill>
                <a:latin typeface="微軟正黑體" pitchFamily="34" charset="-120"/>
                <a:ea typeface="微軟正黑體" pitchFamily="34" charset="-120"/>
              </a:rPr>
              <a:t>57</a:t>
            </a:r>
            <a:r>
              <a:rPr kumimoji="0" lang="zh-TW" altLang="en-US" sz="3200" kern="0" dirty="0">
                <a:solidFill>
                  <a:srgbClr val="011893"/>
                </a:solidFill>
                <a:latin typeface="微軟正黑體" pitchFamily="34" charset="-120"/>
                <a:ea typeface="微軟正黑體" pitchFamily="34" charset="-120"/>
              </a:rPr>
              <a:t>條</a:t>
            </a:r>
            <a:r>
              <a:rPr kumimoji="0" lang="en-US" altLang="zh-TW" sz="3200" kern="0" dirty="0">
                <a:solidFill>
                  <a:srgbClr val="011893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indent="-360000" eaLnBrk="1" fontAlgn="auto" hangingPunct="1">
              <a:lnSpc>
                <a:spcPct val="150000"/>
              </a:lnSpc>
              <a:buClr>
                <a:srgbClr val="000000"/>
              </a:buClr>
              <a:defRPr/>
            </a:pPr>
            <a:r>
              <a:rPr lang="zh-TW" altLang="en-US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行為人同時包括專科以上學校</a:t>
            </a:r>
            <a:r>
              <a:rPr lang="zh-TW" altLang="en-US" sz="2800" dirty="0">
                <a:solidFill>
                  <a:srgbClr val="FF0000"/>
                </a:solidFill>
                <a:highlight>
                  <a:srgbClr val="FFFF00"/>
                </a:highlight>
                <a:latin typeface="細明體" panose="02020509000000000000" pitchFamily="49" charset="-120"/>
                <a:ea typeface="細明體" panose="02020509000000000000" pitchFamily="49" charset="-120"/>
              </a:rPr>
              <a:t>教職員工</a:t>
            </a:r>
            <a:r>
              <a:rPr lang="zh-TW" altLang="en-US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及</a:t>
            </a:r>
            <a:r>
              <a:rPr lang="zh-TW" altLang="en-US" sz="2800" dirty="0">
                <a:solidFill>
                  <a:srgbClr val="FF0000"/>
                </a:solidFill>
                <a:highlight>
                  <a:srgbClr val="FFFF00"/>
                </a:highlight>
                <a:latin typeface="細明體" panose="02020509000000000000" pitchFamily="49" charset="-120"/>
                <a:ea typeface="細明體" panose="02020509000000000000" pitchFamily="49" charset="-120"/>
              </a:rPr>
              <a:t>學生</a:t>
            </a:r>
            <a:r>
              <a:rPr lang="zh-TW" altLang="en-US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之校園霸凌事件，學校應併案準用本章規定調查，並依相關規定分別處理</a:t>
            </a:r>
            <a:endParaRPr lang="en-US" altLang="zh-TW" sz="2800" dirty="0">
              <a:solidFill>
                <a:srgbClr val="000000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indent="-360000" eaLnBrk="1" fontAlgn="auto" hangingPunct="1">
              <a:lnSpc>
                <a:spcPct val="150000"/>
              </a:lnSpc>
              <a:buClr>
                <a:srgbClr val="000000"/>
              </a:buClr>
              <a:defRPr/>
            </a:pPr>
            <a:r>
              <a:rPr kumimoji="0" lang="zh-TW" altLang="en-US" sz="2800" kern="0" dirty="0">
                <a:solidFill>
                  <a:srgbClr val="FF0000"/>
                </a:solidFill>
                <a:highlight>
                  <a:srgbClr val="FFFF00"/>
                </a:highlight>
                <a:latin typeface="微軟正黑體" pitchFamily="34" charset="-120"/>
                <a:ea typeface="微軟正黑體" pitchFamily="34" charset="-120"/>
              </a:rPr>
              <a:t>要注意組織適性</a:t>
            </a:r>
            <a:endParaRPr kumimoji="0" lang="en-US" altLang="zh-TW" sz="2800" kern="0" dirty="0">
              <a:solidFill>
                <a:srgbClr val="FF0000"/>
              </a:solidFill>
              <a:highlight>
                <a:srgbClr val="FFFF00"/>
              </a:highlight>
              <a:latin typeface="微軟正黑體" pitchFamily="34" charset="-120"/>
              <a:ea typeface="微軟正黑體" pitchFamily="34" charset="-120"/>
            </a:endParaRPr>
          </a:p>
          <a:p>
            <a:pPr indent="-360000" eaLnBrk="1" fontAlgn="auto" hangingPunct="1">
              <a:lnSpc>
                <a:spcPct val="150000"/>
              </a:lnSpc>
              <a:buClr>
                <a:srgbClr val="000000"/>
              </a:buClr>
              <a:defRPr/>
            </a:pPr>
            <a:r>
              <a:rPr kumimoji="0" lang="zh-TW" altLang="en-US" sz="2800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生生霸凌之調查委員僅需</a:t>
            </a:r>
            <a:r>
              <a:rPr kumimoji="0" lang="en-US" altLang="zh-TW" sz="2800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kumimoji="0" lang="zh-TW" altLang="en-US" sz="2800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位人才庫，但師生霸凌之調查委員需要全部外聘</a:t>
            </a:r>
            <a:endParaRPr kumimoji="0" lang="en-US" altLang="zh-TW" sz="2800" kern="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fontAlgn="auto" hangingPunct="1">
              <a:lnSpc>
                <a:spcPct val="150000"/>
              </a:lnSpc>
              <a:buClr>
                <a:srgbClr val="000000"/>
              </a:buClr>
              <a:defRPr/>
            </a:pPr>
            <a:endParaRPr kumimoji="0" lang="zh-TW" altLang="en-US" sz="1800" kern="0" dirty="0">
              <a:solidFill>
                <a:srgbClr val="000000"/>
              </a:solidFill>
            </a:endParaRPr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695AB9A8-2449-6E21-47CA-0DD0EF8C1090}"/>
              </a:ext>
            </a:extLst>
          </p:cNvPr>
          <p:cNvSpPr txBox="1">
            <a:spLocks/>
          </p:cNvSpPr>
          <p:nvPr/>
        </p:nvSpPr>
        <p:spPr>
          <a:xfrm>
            <a:off x="323850" y="101600"/>
            <a:ext cx="7716838" cy="573088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 i="0" u="none" strike="noStrike" cap="none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 i="0" u="none" strike="noStrike" cap="none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 i="0" u="none" strike="noStrike" cap="none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 i="0" u="none" strike="noStrike" cap="none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 i="0" u="none" strike="noStrike" cap="none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 i="0" u="none" strike="noStrike" cap="none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 i="0" u="none" strike="noStrike" cap="none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 i="0" u="none" strike="noStrike" cap="none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 i="0" u="none" strike="noStrike" cap="none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pPr eaLnBrk="1" fontAlgn="auto" hangingPunct="1">
              <a:buClr>
                <a:srgbClr val="000000"/>
              </a:buClr>
              <a:defRPr/>
            </a:pPr>
            <a:r>
              <a:rPr kumimoji="0" lang="zh-TW" altLang="en-US" sz="3600" kern="0" dirty="0">
                <a:solidFill>
                  <a:srgbClr val="011893"/>
                </a:solidFill>
                <a:latin typeface="微軟正黑體" pitchFamily="34" charset="-120"/>
                <a:ea typeface="微軟正黑體" pitchFamily="34" charset="-120"/>
              </a:rPr>
              <a:t>師對生霸凌      第五章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274" name="Google Shape;1017;p44">
            <a:extLst>
              <a:ext uri="{FF2B5EF4-FFF2-40B4-BE49-F238E27FC236}">
                <a16:creationId xmlns:a16="http://schemas.microsoft.com/office/drawing/2014/main" id="{921CE5A8-B497-381D-9033-024B4CB630E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484438" y="981075"/>
            <a:ext cx="3681412" cy="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3B3210B7-5711-DDDF-BDA7-D427AA1926E5}"/>
              </a:ext>
            </a:extLst>
          </p:cNvPr>
          <p:cNvSpPr txBox="1">
            <a:spLocks/>
          </p:cNvSpPr>
          <p:nvPr/>
        </p:nvSpPr>
        <p:spPr>
          <a:xfrm>
            <a:off x="179512" y="964147"/>
            <a:ext cx="8640960" cy="5763912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●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○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■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●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○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■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●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○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■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indent="-360000" eaLnBrk="1" fontAlgn="auto" hangingPunct="1">
              <a:lnSpc>
                <a:spcPct val="150000"/>
              </a:lnSpc>
              <a:buClr>
                <a:srgbClr val="000000"/>
              </a:buClr>
              <a:defRPr/>
            </a:pPr>
            <a:r>
              <a:rPr lang="zh-TW" altLang="en-US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防制委員會調查專科以上學校師對生霸凌事件時，應自專科以上</a:t>
            </a:r>
            <a:r>
              <a:rPr lang="zh-TW" altLang="en-US" sz="2800" dirty="0">
                <a:solidFill>
                  <a:srgbClr val="000000"/>
                </a:solidFill>
                <a:highlight>
                  <a:srgbClr val="FFFF00"/>
                </a:highlight>
                <a:latin typeface="細明體" panose="02020509000000000000" pitchFamily="49" charset="-120"/>
                <a:ea typeface="細明體" panose="02020509000000000000" pitchFamily="49" charset="-120"/>
              </a:rPr>
              <a:t>師對生人才庫</a:t>
            </a:r>
            <a:r>
              <a:rPr lang="zh-TW" altLang="en-US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遴選人員擔任調查小組委員。</a:t>
            </a:r>
          </a:p>
          <a:p>
            <a:pPr indent="-360000" eaLnBrk="1" fontAlgn="auto" hangingPunct="1">
              <a:lnSpc>
                <a:spcPct val="150000"/>
              </a:lnSpc>
              <a:buClr>
                <a:srgbClr val="000000"/>
              </a:buClr>
              <a:defRPr/>
            </a:pPr>
            <a:r>
              <a:rPr lang="zh-TW" altLang="en-US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前項調查小組應以</a:t>
            </a:r>
            <a:r>
              <a:rPr lang="en-US" altLang="zh-TW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3</a:t>
            </a:r>
            <a:r>
              <a:rPr lang="zh-TW" altLang="en-US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人或</a:t>
            </a:r>
            <a:r>
              <a:rPr lang="en-US" altLang="zh-TW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5</a:t>
            </a:r>
            <a:r>
              <a:rPr lang="zh-TW" altLang="en-US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人為原則，並應</a:t>
            </a:r>
            <a:r>
              <a:rPr lang="zh-TW" altLang="en-US" sz="2800" dirty="0">
                <a:solidFill>
                  <a:srgbClr val="000000"/>
                </a:solidFill>
                <a:highlight>
                  <a:srgbClr val="FFFF00"/>
                </a:highlight>
                <a:latin typeface="細明體" panose="02020509000000000000" pitchFamily="49" charset="-120"/>
                <a:ea typeface="細明體" panose="02020509000000000000" pitchFamily="49" charset="-120"/>
              </a:rPr>
              <a:t>全部外聘</a:t>
            </a:r>
            <a:r>
              <a:rPr lang="zh-TW" altLang="en-US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；調查小組委員應包括</a:t>
            </a:r>
            <a:r>
              <a:rPr lang="zh-TW" altLang="en-US" sz="2800" dirty="0">
                <a:solidFill>
                  <a:srgbClr val="000000"/>
                </a:solidFill>
                <a:highlight>
                  <a:srgbClr val="FFFF00"/>
                </a:highlight>
                <a:latin typeface="細明體" panose="02020509000000000000" pitchFamily="49" charset="-120"/>
                <a:ea typeface="細明體" panose="02020509000000000000" pitchFamily="49" charset="-120"/>
              </a:rPr>
              <a:t>法律專家學者</a:t>
            </a:r>
            <a:r>
              <a:rPr lang="zh-TW" altLang="en-US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至少</a:t>
            </a:r>
            <a:r>
              <a:rPr lang="en-US" altLang="zh-TW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1</a:t>
            </a:r>
            <a:r>
              <a:rPr lang="zh-TW" altLang="en-US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人。</a:t>
            </a:r>
          </a:p>
          <a:p>
            <a:pPr indent="-360000" eaLnBrk="1" fontAlgn="auto" hangingPunct="1">
              <a:lnSpc>
                <a:spcPct val="150000"/>
              </a:lnSpc>
              <a:buClr>
                <a:srgbClr val="000000"/>
              </a:buClr>
              <a:defRPr/>
            </a:pPr>
            <a:r>
              <a:rPr lang="zh-TW" altLang="en-US" sz="2800" dirty="0">
                <a:solidFill>
                  <a:srgbClr val="000000"/>
                </a:solidFill>
                <a:highlight>
                  <a:srgbClr val="FFFF00"/>
                </a:highlight>
                <a:latin typeface="細明體" panose="02020509000000000000" pitchFamily="49" charset="-120"/>
                <a:ea typeface="細明體" panose="02020509000000000000" pitchFamily="49" charset="-120"/>
              </a:rPr>
              <a:t>學校</a:t>
            </a:r>
            <a:r>
              <a:rPr lang="zh-TW" altLang="en-US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對於與師對生霸凌事件有關之事實認定，應依據調查小組之調查報告。</a:t>
            </a:r>
          </a:p>
          <a:p>
            <a:pPr indent="-360000" eaLnBrk="1" fontAlgn="auto" hangingPunct="1">
              <a:lnSpc>
                <a:spcPct val="150000"/>
              </a:lnSpc>
              <a:buClr>
                <a:srgbClr val="000000"/>
              </a:buClr>
              <a:defRPr/>
            </a:pPr>
            <a:r>
              <a:rPr lang="zh-TW" altLang="en-US" sz="2800" dirty="0">
                <a:solidFill>
                  <a:srgbClr val="000000"/>
                </a:solidFill>
                <a:highlight>
                  <a:srgbClr val="FFFF00"/>
                </a:highlight>
                <a:latin typeface="細明體" panose="02020509000000000000" pitchFamily="49" charset="-120"/>
                <a:ea typeface="細明體" panose="02020509000000000000" pitchFamily="49" charset="-120"/>
              </a:rPr>
              <a:t>主管機關</a:t>
            </a:r>
            <a:r>
              <a:rPr lang="zh-TW" altLang="en-US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對於與師對生霸凌事件有關之事實認定，應審酌調查小組之調查報告。</a:t>
            </a:r>
            <a:endParaRPr kumimoji="0" lang="zh-TW" altLang="en-US" sz="1800" kern="0" dirty="0">
              <a:solidFill>
                <a:srgbClr val="000000"/>
              </a:solidFill>
            </a:endParaRPr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C7101811-8BC7-4405-BC85-3B0515714D41}"/>
              </a:ext>
            </a:extLst>
          </p:cNvPr>
          <p:cNvSpPr txBox="1">
            <a:spLocks/>
          </p:cNvSpPr>
          <p:nvPr/>
        </p:nvSpPr>
        <p:spPr>
          <a:xfrm>
            <a:off x="323850" y="101600"/>
            <a:ext cx="7716838" cy="5730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3200"/>
              <a:buFont typeface="Caveat Brush" pitchFamily="2" charset="0"/>
              <a:buNone/>
            </a:pPr>
            <a:r>
              <a:rPr kumimoji="0" lang="zh-TW" altLang="en-US" sz="3600" b="1">
                <a:solidFill>
                  <a:srgbClr val="01189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veat Brush" pitchFamily="2" charset="0"/>
                <a:sym typeface="Caveat Brush" pitchFamily="2" charset="0"/>
              </a:rPr>
              <a:t>調查委員    第</a:t>
            </a:r>
            <a:r>
              <a:rPr kumimoji="0" lang="en-US" altLang="zh-TW" sz="3600" b="1">
                <a:solidFill>
                  <a:srgbClr val="01189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veat Brush" pitchFamily="2" charset="0"/>
                <a:sym typeface="Caveat Brush" pitchFamily="2" charset="0"/>
              </a:rPr>
              <a:t>52</a:t>
            </a:r>
            <a:r>
              <a:rPr kumimoji="0" lang="zh-TW" altLang="en-US" sz="3600" b="1">
                <a:solidFill>
                  <a:srgbClr val="01189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veat Brush" pitchFamily="2" charset="0"/>
                <a:sym typeface="Caveat Brush" pitchFamily="2" charset="0"/>
              </a:rPr>
              <a:t>條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322" name="Google Shape;1017;p44">
            <a:extLst>
              <a:ext uri="{FF2B5EF4-FFF2-40B4-BE49-F238E27FC236}">
                <a16:creationId xmlns:a16="http://schemas.microsoft.com/office/drawing/2014/main" id="{160AE67A-0635-3F89-AF4E-7EF12A3CC94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484438" y="981075"/>
            <a:ext cx="3681412" cy="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D6D645DE-745F-8299-C145-9640C3BA040A}"/>
              </a:ext>
            </a:extLst>
          </p:cNvPr>
          <p:cNvSpPr txBox="1">
            <a:spLocks/>
          </p:cNvSpPr>
          <p:nvPr/>
        </p:nvSpPr>
        <p:spPr>
          <a:xfrm>
            <a:off x="179512" y="964147"/>
            <a:ext cx="8640960" cy="5763912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●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○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■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●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○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■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●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○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■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indent="-360000" eaLnBrk="1" fontAlgn="auto" hangingPunct="1">
              <a:lnSpc>
                <a:spcPct val="150000"/>
              </a:lnSpc>
              <a:buClr>
                <a:srgbClr val="000000"/>
              </a:buClr>
              <a:defRPr/>
            </a:pPr>
            <a:r>
              <a:rPr lang="zh-TW" altLang="en-US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專科以上學校師對生霸凌事件，學校作成終局實體處理後，除依第</a:t>
            </a:r>
            <a:r>
              <a:rPr lang="en-US" altLang="zh-TW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55</a:t>
            </a:r>
            <a:r>
              <a:rPr lang="zh-TW" altLang="en-US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條規定應報主管機關核准者外，應於</a:t>
            </a:r>
            <a:r>
              <a:rPr lang="en-US" altLang="zh-TW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10</a:t>
            </a:r>
            <a:r>
              <a:rPr lang="zh-TW" altLang="en-US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個工作日內以書面載明事實及理由，</a:t>
            </a:r>
            <a:r>
              <a:rPr lang="zh-TW" altLang="en-US" sz="2800" dirty="0">
                <a:solidFill>
                  <a:srgbClr val="000000"/>
                </a:solidFill>
                <a:highlight>
                  <a:srgbClr val="FFFF00"/>
                </a:highlight>
                <a:latin typeface="細明體" panose="02020509000000000000" pitchFamily="49" charset="-120"/>
                <a:ea typeface="細明體" panose="02020509000000000000" pitchFamily="49" charset="-120"/>
              </a:rPr>
              <a:t>通知行為人及被行為人</a:t>
            </a:r>
            <a:r>
              <a:rPr lang="zh-TW" altLang="en-US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，並一併</a:t>
            </a:r>
            <a:r>
              <a:rPr lang="zh-TW" altLang="en-US" sz="2800" dirty="0">
                <a:solidFill>
                  <a:srgbClr val="000000"/>
                </a:solidFill>
                <a:highlight>
                  <a:srgbClr val="FFFF00"/>
                </a:highlight>
                <a:latin typeface="細明體" panose="02020509000000000000" pitchFamily="49" charset="-120"/>
                <a:ea typeface="細明體" panose="02020509000000000000" pitchFamily="49" charset="-120"/>
              </a:rPr>
              <a:t>提供調查報告</a:t>
            </a:r>
            <a:r>
              <a:rPr lang="zh-TW" altLang="en-US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。</a:t>
            </a:r>
          </a:p>
          <a:p>
            <a:pPr indent="-360000" eaLnBrk="1" fontAlgn="auto" hangingPunct="1">
              <a:lnSpc>
                <a:spcPct val="150000"/>
              </a:lnSpc>
              <a:buClr>
                <a:srgbClr val="000000"/>
              </a:buClr>
              <a:defRPr/>
            </a:pPr>
            <a:r>
              <a:rPr lang="zh-TW" altLang="en-US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學校應告知</a:t>
            </a:r>
            <a:r>
              <a:rPr lang="zh-TW" altLang="en-US" sz="2800" dirty="0">
                <a:solidFill>
                  <a:srgbClr val="000000"/>
                </a:solidFill>
                <a:highlight>
                  <a:srgbClr val="FFFF00"/>
                </a:highlight>
                <a:latin typeface="細明體" panose="02020509000000000000" pitchFamily="49" charset="-120"/>
                <a:ea typeface="細明體" panose="02020509000000000000" pitchFamily="49" charset="-120"/>
              </a:rPr>
              <a:t>行為人</a:t>
            </a:r>
            <a:r>
              <a:rPr lang="zh-TW" altLang="en-US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不服終局實體處理之</a:t>
            </a:r>
            <a:r>
              <a:rPr lang="zh-TW" altLang="en-US" sz="2800" dirty="0">
                <a:solidFill>
                  <a:srgbClr val="000000"/>
                </a:solidFill>
                <a:highlight>
                  <a:srgbClr val="FFFF00"/>
                </a:highlight>
                <a:latin typeface="細明體" panose="02020509000000000000" pitchFamily="49" charset="-120"/>
                <a:ea typeface="細明體" panose="02020509000000000000" pitchFamily="49" charset="-120"/>
              </a:rPr>
              <a:t>救濟方法</a:t>
            </a:r>
            <a:r>
              <a:rPr lang="zh-TW" altLang="en-US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、</a:t>
            </a:r>
            <a:r>
              <a:rPr lang="zh-TW" altLang="en-US" sz="2800" dirty="0">
                <a:solidFill>
                  <a:srgbClr val="000000"/>
                </a:solidFill>
                <a:highlight>
                  <a:srgbClr val="FFFF00"/>
                </a:highlight>
                <a:latin typeface="細明體" panose="02020509000000000000" pitchFamily="49" charset="-120"/>
                <a:ea typeface="細明體" panose="02020509000000000000" pitchFamily="49" charset="-120"/>
              </a:rPr>
              <a:t>期間</a:t>
            </a:r>
            <a:r>
              <a:rPr lang="zh-TW" altLang="en-US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及其</a:t>
            </a:r>
            <a:r>
              <a:rPr lang="zh-TW" altLang="en-US" sz="2800" dirty="0">
                <a:solidFill>
                  <a:srgbClr val="000000"/>
                </a:solidFill>
                <a:highlight>
                  <a:srgbClr val="FFFF00"/>
                </a:highlight>
                <a:latin typeface="細明體" panose="02020509000000000000" pitchFamily="49" charset="-120"/>
                <a:ea typeface="細明體" panose="02020509000000000000" pitchFamily="49" charset="-120"/>
              </a:rPr>
              <a:t>受理機關</a:t>
            </a:r>
            <a:r>
              <a:rPr lang="zh-TW" altLang="en-US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。</a:t>
            </a:r>
          </a:p>
          <a:p>
            <a:pPr indent="-360000" eaLnBrk="1" fontAlgn="auto" hangingPunct="1">
              <a:lnSpc>
                <a:spcPct val="150000"/>
              </a:lnSpc>
              <a:buClr>
                <a:srgbClr val="000000"/>
              </a:buClr>
              <a:defRPr/>
            </a:pPr>
            <a:r>
              <a:rPr lang="zh-TW" altLang="en-US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學校應告知</a:t>
            </a:r>
            <a:r>
              <a:rPr lang="zh-TW" altLang="en-US" sz="2800" dirty="0">
                <a:solidFill>
                  <a:srgbClr val="000000"/>
                </a:solidFill>
                <a:highlight>
                  <a:srgbClr val="FFFF00"/>
                </a:highlight>
                <a:latin typeface="細明體" panose="02020509000000000000" pitchFamily="49" charset="-120"/>
                <a:ea typeface="細明體" panose="02020509000000000000" pitchFamily="49" charset="-120"/>
              </a:rPr>
              <a:t>被行為人</a:t>
            </a:r>
            <a:r>
              <a:rPr lang="zh-TW" altLang="en-US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不服終局實體處理之</a:t>
            </a:r>
            <a:r>
              <a:rPr lang="zh-TW" altLang="en-US" sz="2800" dirty="0">
                <a:solidFill>
                  <a:srgbClr val="000000"/>
                </a:solidFill>
                <a:highlight>
                  <a:srgbClr val="FFFF00"/>
                </a:highlight>
                <a:latin typeface="細明體" panose="02020509000000000000" pitchFamily="49" charset="-120"/>
                <a:ea typeface="細明體" panose="02020509000000000000" pitchFamily="49" charset="-120"/>
              </a:rPr>
              <a:t>陳情方法</a:t>
            </a:r>
            <a:r>
              <a:rPr lang="zh-TW" altLang="en-US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、</a:t>
            </a:r>
            <a:r>
              <a:rPr lang="zh-TW" altLang="en-US" sz="2800" dirty="0">
                <a:solidFill>
                  <a:srgbClr val="000000"/>
                </a:solidFill>
                <a:highlight>
                  <a:srgbClr val="FFFF00"/>
                </a:highlight>
                <a:latin typeface="細明體" panose="02020509000000000000" pitchFamily="49" charset="-120"/>
                <a:ea typeface="細明體" panose="02020509000000000000" pitchFamily="49" charset="-120"/>
              </a:rPr>
              <a:t>期間</a:t>
            </a:r>
            <a:r>
              <a:rPr lang="zh-TW" altLang="en-US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及其</a:t>
            </a:r>
            <a:r>
              <a:rPr lang="zh-TW" altLang="en-US" sz="2800" dirty="0">
                <a:solidFill>
                  <a:srgbClr val="000000"/>
                </a:solidFill>
                <a:highlight>
                  <a:srgbClr val="FFFF00"/>
                </a:highlight>
                <a:latin typeface="細明體" panose="02020509000000000000" pitchFamily="49" charset="-120"/>
                <a:ea typeface="細明體" panose="02020509000000000000" pitchFamily="49" charset="-120"/>
              </a:rPr>
              <a:t>受理機關</a:t>
            </a:r>
            <a:r>
              <a:rPr lang="zh-TW" altLang="en-US" sz="28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。</a:t>
            </a:r>
            <a:endParaRPr kumimoji="0" lang="zh-TW" altLang="en-US" sz="1800" kern="0" dirty="0">
              <a:solidFill>
                <a:srgbClr val="000000"/>
              </a:solidFill>
            </a:endParaRPr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CEA79EE5-38C8-A6ED-1191-48A2AB6E2E83}"/>
              </a:ext>
            </a:extLst>
          </p:cNvPr>
          <p:cNvSpPr txBox="1">
            <a:spLocks/>
          </p:cNvSpPr>
          <p:nvPr/>
        </p:nvSpPr>
        <p:spPr>
          <a:xfrm>
            <a:off x="395288" y="130175"/>
            <a:ext cx="7718425" cy="5730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3200"/>
              <a:buFont typeface="Caveat Brush" pitchFamily="2" charset="0"/>
              <a:buNone/>
            </a:pPr>
            <a:r>
              <a:rPr kumimoji="0" lang="zh-TW" altLang="en-US" sz="3600" b="1">
                <a:solidFill>
                  <a:srgbClr val="01189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veat Brush" pitchFamily="2" charset="0"/>
                <a:sym typeface="Caveat Brush" pitchFamily="2" charset="0"/>
              </a:rPr>
              <a:t>提供調查報告及教示    第</a:t>
            </a:r>
            <a:r>
              <a:rPr kumimoji="0" lang="en-US" altLang="zh-TW" sz="3600" b="1">
                <a:solidFill>
                  <a:srgbClr val="01189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veat Brush" pitchFamily="2" charset="0"/>
                <a:sym typeface="Caveat Brush" pitchFamily="2" charset="0"/>
              </a:rPr>
              <a:t>54</a:t>
            </a:r>
            <a:r>
              <a:rPr kumimoji="0" lang="zh-TW" altLang="en-US" sz="3600" b="1">
                <a:solidFill>
                  <a:srgbClr val="01189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veat Brush" pitchFamily="2" charset="0"/>
                <a:sym typeface="Caveat Brush" pitchFamily="2" charset="0"/>
              </a:rPr>
              <a:t>條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370" name="Google Shape;1017;p44">
            <a:extLst>
              <a:ext uri="{FF2B5EF4-FFF2-40B4-BE49-F238E27FC236}">
                <a16:creationId xmlns:a16="http://schemas.microsoft.com/office/drawing/2014/main" id="{83F5B233-2BE0-7AC9-D443-23FDDA4507A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484438" y="981075"/>
            <a:ext cx="3681412" cy="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57318AD3-0CEE-55B9-0627-6B934375CB71}"/>
              </a:ext>
            </a:extLst>
          </p:cNvPr>
          <p:cNvSpPr txBox="1">
            <a:spLocks/>
          </p:cNvSpPr>
          <p:nvPr/>
        </p:nvSpPr>
        <p:spPr>
          <a:xfrm>
            <a:off x="179512" y="964147"/>
            <a:ext cx="8640960" cy="5763912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●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○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■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●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○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■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●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○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■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indent="-360000" eaLnBrk="1" fontAlgn="auto" hangingPunct="1">
              <a:lnSpc>
                <a:spcPct val="150000"/>
              </a:lnSpc>
              <a:buClr>
                <a:srgbClr val="000000"/>
              </a:buClr>
              <a:defRPr/>
            </a:pPr>
            <a:r>
              <a:rPr lang="zh-TW" altLang="en-US" sz="26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專科以上學校專任教師有教師法第</a:t>
            </a:r>
            <a:r>
              <a:rPr lang="en-US" altLang="zh-TW" sz="26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14</a:t>
            </a:r>
            <a:r>
              <a:rPr lang="zh-TW" altLang="en-US" sz="26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條第</a:t>
            </a:r>
            <a:r>
              <a:rPr lang="en-US" altLang="zh-TW" sz="26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1</a:t>
            </a:r>
            <a:r>
              <a:rPr lang="zh-TW" altLang="en-US" sz="26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項第</a:t>
            </a:r>
            <a:r>
              <a:rPr lang="en-US" altLang="zh-TW" sz="26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10</a:t>
            </a:r>
            <a:r>
              <a:rPr lang="zh-TW" altLang="en-US" sz="26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款、第</a:t>
            </a:r>
            <a:r>
              <a:rPr lang="en-US" altLang="zh-TW" sz="26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15</a:t>
            </a:r>
            <a:r>
              <a:rPr lang="zh-TW" altLang="en-US" sz="26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條第</a:t>
            </a:r>
            <a:r>
              <a:rPr lang="en-US" altLang="zh-TW" sz="26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1</a:t>
            </a:r>
            <a:r>
              <a:rPr lang="zh-TW" altLang="en-US" sz="26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項第</a:t>
            </a:r>
            <a:r>
              <a:rPr lang="en-US" altLang="zh-TW" sz="26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3</a:t>
            </a:r>
            <a:r>
              <a:rPr lang="zh-TW" altLang="en-US" sz="26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款或第</a:t>
            </a:r>
            <a:r>
              <a:rPr lang="en-US" altLang="zh-TW" sz="26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18</a:t>
            </a:r>
            <a:r>
              <a:rPr lang="zh-TW" altLang="en-US" sz="26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條規定情形者，學校應自防制委員會作成決議之日起</a:t>
            </a:r>
            <a:r>
              <a:rPr lang="en-US" altLang="zh-TW" sz="26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10</a:t>
            </a:r>
            <a:r>
              <a:rPr lang="zh-TW" altLang="en-US" sz="26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日內提教評會審議；教評會審議通過解聘或終局停聘之日起</a:t>
            </a:r>
            <a:r>
              <a:rPr lang="en-US" altLang="zh-TW" sz="26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10</a:t>
            </a:r>
            <a:r>
              <a:rPr lang="zh-TW" altLang="en-US" sz="26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日內，學校應依教師法規定報主管機關核准後，予以解聘或終局停聘。</a:t>
            </a:r>
          </a:p>
          <a:p>
            <a:pPr indent="-360000" eaLnBrk="1" fontAlgn="auto" hangingPunct="1">
              <a:lnSpc>
                <a:spcPct val="150000"/>
              </a:lnSpc>
              <a:buClr>
                <a:srgbClr val="000000"/>
              </a:buClr>
              <a:defRPr/>
            </a:pPr>
            <a:r>
              <a:rPr lang="zh-TW" altLang="en-US" sz="2600" dirty="0">
                <a:solidFill>
                  <a:srgbClr val="000000"/>
                </a:solidFill>
                <a:highlight>
                  <a:srgbClr val="FFFF00"/>
                </a:highlight>
                <a:latin typeface="細明體" panose="02020509000000000000" pitchFamily="49" charset="-120"/>
                <a:ea typeface="細明體" panose="02020509000000000000" pitchFamily="49" charset="-120"/>
              </a:rPr>
              <a:t>提供調查報告</a:t>
            </a:r>
            <a:r>
              <a:rPr lang="zh-TW" altLang="en-US" sz="26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。</a:t>
            </a:r>
          </a:p>
          <a:p>
            <a:pPr indent="-360000" eaLnBrk="1" fontAlgn="auto" hangingPunct="1">
              <a:lnSpc>
                <a:spcPct val="150000"/>
              </a:lnSpc>
              <a:buClr>
                <a:srgbClr val="000000"/>
              </a:buClr>
              <a:defRPr/>
            </a:pPr>
            <a:r>
              <a:rPr lang="zh-TW" altLang="en-US" sz="2600" dirty="0">
                <a:solidFill>
                  <a:srgbClr val="000000"/>
                </a:solidFill>
                <a:highlight>
                  <a:srgbClr val="FFFF00"/>
                </a:highlight>
                <a:latin typeface="細明體" panose="02020509000000000000" pitchFamily="49" charset="-120"/>
                <a:ea typeface="細明體" panose="02020509000000000000" pitchFamily="49" charset="-120"/>
              </a:rPr>
              <a:t>教示</a:t>
            </a:r>
            <a:r>
              <a:rPr lang="zh-TW" altLang="en-US" sz="26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。</a:t>
            </a:r>
          </a:p>
          <a:p>
            <a:pPr indent="-360000" eaLnBrk="1" fontAlgn="auto" hangingPunct="1">
              <a:lnSpc>
                <a:spcPct val="150000"/>
              </a:lnSpc>
              <a:buClr>
                <a:srgbClr val="000000"/>
              </a:buClr>
              <a:defRPr/>
            </a:pPr>
            <a:r>
              <a:rPr lang="zh-TW" altLang="en-US" sz="26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行為人於向教評會陳述意見前，得向學校</a:t>
            </a:r>
            <a:r>
              <a:rPr lang="zh-TW" altLang="en-US" sz="2600" dirty="0">
                <a:solidFill>
                  <a:srgbClr val="000000"/>
                </a:solidFill>
                <a:highlight>
                  <a:srgbClr val="FFFF00"/>
                </a:highlight>
                <a:latin typeface="細明體" panose="02020509000000000000" pitchFamily="49" charset="-120"/>
                <a:ea typeface="細明體" panose="02020509000000000000" pitchFamily="49" charset="-120"/>
              </a:rPr>
              <a:t>申請提供調查報告</a:t>
            </a:r>
            <a:r>
              <a:rPr lang="zh-TW" altLang="en-US" sz="26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。</a:t>
            </a:r>
            <a:endParaRPr kumimoji="0" lang="zh-TW" altLang="en-US" sz="2600" kern="0" dirty="0">
              <a:solidFill>
                <a:srgbClr val="000000"/>
              </a:solidFill>
            </a:endParaRPr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2D91D8E5-8C6C-D11A-F0A9-F65E01F62D02}"/>
              </a:ext>
            </a:extLst>
          </p:cNvPr>
          <p:cNvSpPr txBox="1">
            <a:spLocks/>
          </p:cNvSpPr>
          <p:nvPr/>
        </p:nvSpPr>
        <p:spPr>
          <a:xfrm>
            <a:off x="395288" y="130175"/>
            <a:ext cx="7718425" cy="5730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3200"/>
              <a:buFont typeface="Caveat Brush" pitchFamily="2" charset="0"/>
              <a:buNone/>
            </a:pPr>
            <a:r>
              <a:rPr kumimoji="0" lang="zh-TW" altLang="en-US" sz="3600" b="1">
                <a:solidFill>
                  <a:srgbClr val="01189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veat Brush" pitchFamily="2" charset="0"/>
                <a:sym typeface="Caveat Brush" pitchFamily="2" charset="0"/>
              </a:rPr>
              <a:t>提供調查報告及教示    第</a:t>
            </a:r>
            <a:r>
              <a:rPr kumimoji="0" lang="en-US" altLang="zh-TW" sz="3600" b="1">
                <a:solidFill>
                  <a:srgbClr val="01189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veat Brush" pitchFamily="2" charset="0"/>
                <a:sym typeface="Caveat Brush" pitchFamily="2" charset="0"/>
              </a:rPr>
              <a:t>55</a:t>
            </a:r>
            <a:r>
              <a:rPr kumimoji="0" lang="zh-TW" altLang="en-US" sz="3600" b="1">
                <a:solidFill>
                  <a:srgbClr val="01189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veat Brush" pitchFamily="2" charset="0"/>
                <a:sym typeface="Caveat Brush" pitchFamily="2" charset="0"/>
              </a:rPr>
              <a:t>條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418" name="Google Shape;1017;p44">
            <a:extLst>
              <a:ext uri="{FF2B5EF4-FFF2-40B4-BE49-F238E27FC236}">
                <a16:creationId xmlns:a16="http://schemas.microsoft.com/office/drawing/2014/main" id="{F78A58D6-C012-F225-075F-22A28E2C098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484438" y="981075"/>
            <a:ext cx="3681412" cy="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F67EC14D-CFE7-20F2-3A61-452B54FF9023}"/>
              </a:ext>
            </a:extLst>
          </p:cNvPr>
          <p:cNvSpPr txBox="1">
            <a:spLocks/>
          </p:cNvSpPr>
          <p:nvPr/>
        </p:nvSpPr>
        <p:spPr>
          <a:xfrm>
            <a:off x="179512" y="964147"/>
            <a:ext cx="8640960" cy="5763912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●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○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■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●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○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■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●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○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■"/>
              <a:defRPr sz="16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indent="-360000" eaLnBrk="1" fontAlgn="auto" hangingPunct="1">
              <a:lnSpc>
                <a:spcPct val="150000"/>
              </a:lnSpc>
              <a:buClr>
                <a:srgbClr val="000000"/>
              </a:buClr>
              <a:defRPr/>
            </a:pPr>
            <a:r>
              <a:rPr lang="zh-TW" altLang="en-US" sz="36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專科以上學校</a:t>
            </a:r>
            <a:r>
              <a:rPr lang="zh-TW" altLang="en-US" sz="3600" dirty="0">
                <a:solidFill>
                  <a:srgbClr val="000000"/>
                </a:solidFill>
                <a:highlight>
                  <a:srgbClr val="FFFF00"/>
                </a:highlight>
                <a:latin typeface="細明體" panose="02020509000000000000" pitchFamily="49" charset="-120"/>
                <a:ea typeface="細明體" panose="02020509000000000000" pitchFamily="49" charset="-120"/>
              </a:rPr>
              <a:t>除有前條情形外</a:t>
            </a:r>
            <a:r>
              <a:rPr lang="zh-TW" altLang="en-US" sz="36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，應於防制委員會就師對生霸凌事件作成決議之日起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latin typeface="細明體" panose="02020509000000000000" pitchFamily="49" charset="-120"/>
                <a:ea typeface="細明體" panose="02020509000000000000" pitchFamily="49" charset="-120"/>
              </a:rPr>
              <a:t>2</a:t>
            </a:r>
            <a:r>
              <a:rPr lang="zh-TW" altLang="en-US" sz="3600" dirty="0">
                <a:solidFill>
                  <a:srgbClr val="0000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個月內，依法規、學校章則或聘約之規定作成終局實體處理。</a:t>
            </a:r>
            <a:endParaRPr kumimoji="0" lang="zh-TW" altLang="en-US" sz="3600" kern="0" dirty="0">
              <a:solidFill>
                <a:srgbClr val="000000"/>
              </a:solidFill>
            </a:endParaRPr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1AFD968F-D958-CF8F-4A39-C783C12D515A}"/>
              </a:ext>
            </a:extLst>
          </p:cNvPr>
          <p:cNvSpPr txBox="1">
            <a:spLocks/>
          </p:cNvSpPr>
          <p:nvPr/>
        </p:nvSpPr>
        <p:spPr>
          <a:xfrm>
            <a:off x="395288" y="130175"/>
            <a:ext cx="7718425" cy="5730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3200"/>
              <a:buFont typeface="Caveat Brush" pitchFamily="2" charset="0"/>
              <a:buNone/>
            </a:pPr>
            <a:r>
              <a:rPr kumimoji="0" lang="zh-TW" altLang="en-US" sz="3600" b="1">
                <a:solidFill>
                  <a:srgbClr val="01189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veat Brush" pitchFamily="2" charset="0"/>
                <a:sym typeface="Caveat Brush" pitchFamily="2" charset="0"/>
              </a:rPr>
              <a:t>提供調查報告及教示    第</a:t>
            </a:r>
            <a:r>
              <a:rPr kumimoji="0" lang="en-US" altLang="zh-TW" sz="3600" b="1">
                <a:solidFill>
                  <a:srgbClr val="01189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veat Brush" pitchFamily="2" charset="0"/>
                <a:sym typeface="Caveat Brush" pitchFamily="2" charset="0"/>
              </a:rPr>
              <a:t>5</a:t>
            </a:r>
            <a:r>
              <a:rPr kumimoji="0" lang="zh-TW" altLang="en-US" sz="3600" b="1">
                <a:solidFill>
                  <a:srgbClr val="01189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veat Brush" pitchFamily="2" charset="0"/>
                <a:sym typeface="Caveat Brush" pitchFamily="2" charset="0"/>
              </a:rPr>
              <a:t>條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E7CD2834-10B3-18EC-1F26-88EC74DBDFC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47813" y="33338"/>
            <a:ext cx="6172200" cy="4318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950" dirty="0">
                <a:solidFill>
                  <a:srgbClr val="FF0000"/>
                </a:solidFill>
                <a:latin typeface="文鼎新藝體" panose="02010609010101010101"/>
              </a:rPr>
              <a:t>再    會</a:t>
            </a:r>
          </a:p>
        </p:txBody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5593F62A-AA8E-8B01-4748-964A6D3F2AC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7950" y="620713"/>
            <a:ext cx="8928100" cy="62039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M.P.  0933830628    E-mail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b00316@gmail.com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臺南師專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74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級  東吳大學法律系   北京大學國際法研究所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現職：淡江、真理、致理大學、德育護理健康學院教師申評委員</a:t>
            </a:r>
            <a:endParaRPr lang="en-US" altLang="zh-TW" sz="200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臺北醫學大學、臺灣藝術大學性平會委員、吉隆坡臺灣學校性平會委員、新北市政府校園霸凌審議委員會委員</a:t>
            </a:r>
            <a:endParaRPr lang="en-US" altLang="zh-TW" sz="200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buClr>
                <a:srgbClr val="FFCC66"/>
              </a:buClr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經歷：</a:t>
            </a:r>
            <a:r>
              <a:rPr lang="zh-TW" altLang="en-US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新北市新莊市丹鳳國小教師</a:t>
            </a:r>
          </a:p>
          <a:p>
            <a:pPr eaLnBrk="1" hangingPunct="1">
              <a:lnSpc>
                <a:spcPct val="80000"/>
              </a:lnSpc>
              <a:buClr>
                <a:srgbClr val="FFCC66"/>
              </a:buClr>
              <a:buFont typeface="Wingdings" panose="05000000000000000000" pitchFamily="2" charset="2"/>
              <a:buNone/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上海浦東天域律師事務所顧問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buClr>
                <a:srgbClr val="FFCC66"/>
              </a:buClr>
              <a:buFont typeface="Wingdings" panose="05000000000000000000" pitchFamily="2" charset="2"/>
              <a:buNone/>
            </a:pPr>
            <a:r>
              <a:rPr lang="zh-TW" altLang="en-US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新北市教師申訴評議委員會第 </a:t>
            </a:r>
            <a:r>
              <a:rPr lang="en-US" altLang="zh-TW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3-7</a:t>
            </a:r>
            <a:r>
              <a:rPr lang="zh-TW" altLang="en-US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屆委員</a:t>
            </a:r>
            <a:endParaRPr lang="en-US" altLang="zh-TW">
              <a:solidFill>
                <a:srgbClr val="FFFFFF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臺北縣第 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2 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屆申評委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輔仁大學第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屆申評委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臺灣省教師申訴評議委員會第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2-10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屆委員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教育部中央教師申訴評議委員會第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屆委員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新北市、彰化縣專審會委員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buClr>
                <a:srgbClr val="FFCC66"/>
              </a:buClr>
              <a:buFont typeface="Wingdings" panose="05000000000000000000" pitchFamily="2" charset="2"/>
              <a:buNone/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教育部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102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107-112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年度大專校院、國教署及台南市、新竹縣市、彰化縣校園性別事件調查專業人員進階、高階、精進及性別事件培訓講師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buClr>
                <a:srgbClr val="FFCC66"/>
              </a:buClr>
              <a:buFont typeface="Wingdings" panose="05000000000000000000" pitchFamily="2" charset="2"/>
              <a:buNone/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教育部生生、師生霸凌、校事會議、教保人才庫培訓講師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教育部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109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年杏壇芬芳獎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zh-TW" altLang="en-US" sz="1800">
              <a:latin typeface="新細明體" panose="02020500000000000000" pitchFamily="18" charset="-12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-.5"/>
                                          </p:val>
                                        </p:tav>
                                        <p:tav tm="50000">
                                          <p:val>
                                            <p:strVal val="#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19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19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19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19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19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19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19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19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19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19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19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19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9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19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19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198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198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198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198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198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198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198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198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198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198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198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98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198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198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198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198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198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198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198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198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198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198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198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198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198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20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0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ppt_w-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0">
                                          <p:val>
                                            <p:strVal val="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8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7" dur="500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0" dur="500"/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3" dur="500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6" dur="500"/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9" dur="500"/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2" dur="500"/>
                                        <p:tgtEl>
                                          <p:spTgt spid="11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5" dur="500"/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8" dur="500"/>
                                        <p:tgtEl>
                                          <p:spTgt spid="119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1" dur="500"/>
                                        <p:tgtEl>
                                          <p:spTgt spid="119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4" dur="500"/>
                                        <p:tgtEl>
                                          <p:spTgt spid="119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7" dur="500"/>
                                        <p:tgtEl>
                                          <p:spTgt spid="1198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90" dur="500"/>
                                        <p:tgtEl>
                                          <p:spTgt spid="1198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93" dur="500"/>
                                        <p:tgtEl>
                                          <p:spTgt spid="1198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96" dur="500"/>
                                        <p:tgtEl>
                                          <p:spTgt spid="1198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99" dur="500"/>
                                        <p:tgtEl>
                                          <p:spTgt spid="1198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/>
      <p:bldP spid="119810" grpId="1"/>
      <p:bldP spid="119811" grpId="0" build="p"/>
      <p:bldP spid="119811" grpI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BF4"/>
            </a:gs>
            <a:gs pos="74001">
              <a:srgbClr val="FCDD9C"/>
            </a:gs>
            <a:gs pos="83000">
              <a:srgbClr val="FCDD9C"/>
            </a:gs>
            <a:gs pos="100000">
              <a:srgbClr val="FDE8B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46424B2-CC08-A5B2-657E-71B6EFB81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0493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dirty="0">
                <a:solidFill>
                  <a:srgbClr val="FF0000"/>
                </a:solidFill>
                <a:ea typeface="文鼎古印體" panose="02010609010101010101" pitchFamily="49" charset="-120"/>
              </a:rPr>
              <a:t>校園霸凌定義</a:t>
            </a:r>
            <a:r>
              <a:rPr lang="zh-TW" altLang="en-US" dirty="0">
                <a:solidFill>
                  <a:srgbClr val="FF0000"/>
                </a:solidFill>
                <a:latin typeface="文鼎粗隸" pitchFamily="49" charset="-120"/>
                <a:ea typeface="文鼎古印體" panose="02010609010101010101" pitchFamily="49" charset="-120"/>
              </a:rPr>
              <a:t>：第</a:t>
            </a:r>
            <a:r>
              <a:rPr lang="en-US" altLang="zh-TW" dirty="0">
                <a:solidFill>
                  <a:srgbClr val="FF0000"/>
                </a:solidFill>
                <a:latin typeface="文鼎粗隸" pitchFamily="49" charset="-120"/>
                <a:ea typeface="文鼎古印體" panose="02010609010101010101" pitchFamily="49" charset="-120"/>
              </a:rPr>
              <a:t>4</a:t>
            </a:r>
            <a:r>
              <a:rPr lang="zh-TW" altLang="en-US" dirty="0">
                <a:solidFill>
                  <a:srgbClr val="FF0000"/>
                </a:solidFill>
                <a:latin typeface="文鼎粗隸" pitchFamily="49" charset="-120"/>
                <a:ea typeface="文鼎古印體" panose="02010609010101010101" pitchFamily="49" charset="-120"/>
              </a:rPr>
              <a:t>條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139C0F0-07B5-C991-1CF7-2A6713034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1341438"/>
            <a:ext cx="8928100" cy="5616575"/>
          </a:xfrm>
        </p:spPr>
        <p:txBody>
          <a:bodyPr rtlCol="0">
            <a:noAutofit/>
          </a:bodyPr>
          <a:lstStyle/>
          <a:p>
            <a:pPr marL="630238" indent="-630238" eaLnBrk="1" fontAlgn="auto" hangingPunct="1">
              <a:spcAft>
                <a:spcPts val="0"/>
              </a:spcAft>
              <a:defRPr/>
            </a:pPr>
            <a:r>
              <a:rPr lang="zh-TW" altLang="zh-TW" sz="2800" kern="100" dirty="0">
                <a:highlight>
                  <a:srgbClr val="FFFF00"/>
                </a:highlight>
                <a:ea typeface="標楷體" panose="03000509000000000000" pitchFamily="65" charset="-120"/>
                <a:cs typeface="新細明體" panose="02020500000000000000" pitchFamily="18" charset="-120"/>
              </a:rPr>
              <a:t>六</a:t>
            </a:r>
            <a:r>
              <a:rPr lang="zh-TW" altLang="en-US" sz="2800" kern="100" dirty="0"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、</a:t>
            </a:r>
            <a:r>
              <a:rPr lang="zh-TW" altLang="zh-TW" sz="2800" kern="100" dirty="0">
                <a:highlight>
                  <a:srgbClr val="FFFF00"/>
                </a:highlight>
                <a:ea typeface="標楷體" panose="03000509000000000000" pitchFamily="65" charset="-120"/>
                <a:cs typeface="新細明體" panose="02020500000000000000" pitchFamily="18" charset="-120"/>
              </a:rPr>
              <a:t>生對生霸凌</a:t>
            </a:r>
            <a:r>
              <a:rPr lang="zh-TW" altLang="zh-TW" sz="2800" kern="100" dirty="0">
                <a:ea typeface="標楷體" panose="03000509000000000000" pitchFamily="65" charset="-120"/>
                <a:cs typeface="新細明體" panose="02020500000000000000" pitchFamily="18" charset="-120"/>
              </a:rPr>
              <a:t>：指相同或不同學校學</a:t>
            </a:r>
            <a:r>
              <a:rPr lang="zh-TW" altLang="zh-TW" sz="2800" kern="100" dirty="0">
                <a:ea typeface="標楷體" panose="03000509000000000000" pitchFamily="65" charset="-120"/>
                <a:cs typeface="Times New Roman" panose="02020603050405020304" pitchFamily="18" charset="0"/>
              </a:rPr>
              <a:t>生之間，於校園內、外所發生之霸凌行為。</a:t>
            </a:r>
            <a:endParaRPr lang="en-US" altLang="zh-TW" sz="2800" dirty="0">
              <a:solidFill>
                <a:schemeClr val="tx1">
                  <a:lumMod val="65000"/>
                  <a:lumOff val="3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22300" indent="-622300" eaLnBrk="1" fontAlgn="auto" hangingPunct="1">
              <a:spcAft>
                <a:spcPts val="0"/>
              </a:spcAft>
              <a:defRPr/>
            </a:pPr>
            <a:r>
              <a:rPr lang="zh-TW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七、師對生霸凌</a:t>
            </a:r>
            <a:r>
              <a:rPr lang="zh-TW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：指教師、職員或工友</a:t>
            </a:r>
            <a:r>
              <a:rPr lang="en-US" altLang="zh-TW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以下併稱教職員工</a:t>
            </a:r>
            <a:r>
              <a:rPr lang="en-US" altLang="zh-TW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對相同或不同學校學生，於校園內、外所發生之霸凌行為。</a:t>
            </a:r>
            <a:endParaRPr lang="en-US" altLang="zh-TW" sz="2800" dirty="0">
              <a:solidFill>
                <a:schemeClr val="tx1">
                  <a:lumMod val="65000"/>
                  <a:lumOff val="3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22300" indent="-622300" eaLnBrk="1" fontAlgn="auto" hangingPunct="1">
              <a:spcAft>
                <a:spcPts val="0"/>
              </a:spcAft>
              <a:defRPr/>
            </a:pPr>
            <a:r>
              <a:rPr lang="zh-TW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八、調和</a:t>
            </a:r>
            <a:r>
              <a:rPr lang="zh-TW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指處理小組委員基於中立、公正之立場，在雙方當事人、其法定代理人或實際照顧者（以下簡稱雙方）均同意之前提下，善用修復式正義或其他教育輔導策略，提供支持及引導，促進雙方對話與相互理解，化解衝突，並研商解決方案，修復關係及減少創傷。</a:t>
            </a:r>
          </a:p>
        </p:txBody>
      </p:sp>
    </p:spTree>
  </p:cSld>
  <p:clrMapOvr>
    <a:masterClrMapping/>
  </p:clrMapOvr>
  <p:transition spd="slow">
    <p:blinds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BF4"/>
            </a:gs>
            <a:gs pos="74001">
              <a:srgbClr val="FCDD9C"/>
            </a:gs>
            <a:gs pos="83000">
              <a:srgbClr val="FCDD9C"/>
            </a:gs>
            <a:gs pos="100000">
              <a:srgbClr val="FDE8B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929DC79-20C4-29FD-A372-98D31A8D3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04933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dirty="0">
                <a:solidFill>
                  <a:srgbClr val="FF0000"/>
                </a:solidFill>
                <a:ea typeface="文鼎古印體" panose="02010609010101010101" pitchFamily="49" charset="-120"/>
              </a:rPr>
              <a:t>傷害故意</a:t>
            </a:r>
            <a:r>
              <a:rPr lang="zh-TW" altLang="en-US" dirty="0">
                <a:solidFill>
                  <a:srgbClr val="FF0000"/>
                </a:solidFill>
                <a:latin typeface="文鼎粗隸" pitchFamily="49" charset="-120"/>
                <a:ea typeface="文鼎古印體" panose="02010609010101010101" pitchFamily="49" charset="-120"/>
              </a:rPr>
              <a:t>：第</a:t>
            </a:r>
            <a:r>
              <a:rPr lang="en-US" altLang="zh-TW" dirty="0">
                <a:solidFill>
                  <a:srgbClr val="FF0000"/>
                </a:solidFill>
                <a:latin typeface="文鼎粗隸" pitchFamily="49" charset="-120"/>
                <a:ea typeface="文鼎古印體" panose="02010609010101010101" pitchFamily="49" charset="-120"/>
              </a:rPr>
              <a:t>71</a:t>
            </a:r>
            <a:r>
              <a:rPr lang="zh-TW" altLang="en-US" dirty="0">
                <a:solidFill>
                  <a:srgbClr val="FF0000"/>
                </a:solidFill>
                <a:latin typeface="文鼎粗隸" pitchFamily="49" charset="-120"/>
                <a:ea typeface="文鼎古印體" panose="02010609010101010101" pitchFamily="49" charset="-120"/>
              </a:rPr>
              <a:t>條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C71799C-C734-1021-4C28-7AEAB5E29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1052513"/>
            <a:ext cx="8928100" cy="5905500"/>
          </a:xfrm>
        </p:spPr>
        <p:txBody>
          <a:bodyPr rtlCol="0">
            <a:noAutofit/>
          </a:bodyPr>
          <a:lstStyle/>
          <a:p>
            <a:pPr marL="719138" indent="-719138" eaLnBrk="1" fontAlgn="auto" hangingPunct="1">
              <a:spcAft>
                <a:spcPts val="0"/>
              </a:spcAft>
              <a:defRPr/>
            </a:pP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傷害故意</a:t>
            </a:r>
            <a:r>
              <a:rPr lang="zh-TW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2400" dirty="0">
                <a:solidFill>
                  <a:srgbClr val="000000"/>
                </a:solidFill>
                <a:highlight>
                  <a:srgbClr val="F9FBFB"/>
                </a:highlight>
                <a:latin typeface="細明體" panose="02020509000000000000" pitchFamily="49" charset="-120"/>
                <a:ea typeface="細明體" panose="02020509000000000000" pitchFamily="49" charset="-120"/>
              </a:rPr>
              <a:t>相同或不同學校學生於校園內、外，個人或集體故意傷害他人之身體或健康者，學校應準用本準則檢舉、審查、調和、調查及處理相關規定辦理。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endParaRPr lang="en-US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19138" indent="-719138" eaLnBrk="1" fontAlgn="auto" hangingPunct="1">
              <a:spcAft>
                <a:spcPts val="0"/>
              </a:spcAft>
              <a:defRPr/>
            </a:pP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立法理由</a:t>
            </a:r>
            <a:r>
              <a:rPr lang="zh-TW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2800" dirty="0">
              <a:solidFill>
                <a:schemeClr val="tx1">
                  <a:lumMod val="65000"/>
                  <a:lumOff val="3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22300" indent="-622300" eaLnBrk="1" fontAlgn="auto" hangingPunct="1">
              <a:spcAft>
                <a:spcPts val="0"/>
              </a:spcAft>
              <a:defRPr/>
            </a:pPr>
            <a:r>
              <a:rPr lang="zh-TW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、學生對學生之身心暴力，除了霸凌及性暴力，有特別處理機制之規定外，其他一次性身心暴力，縱使超出一般社會通念可忍受程度，且對他人身心健全發展造成侵害，現行並無特別處理機制之規定，亦不符合校園霸凌定義。學校對一次性身心暴力之檢舉事件，因不具備校園霸凌之持續性要件，而以一般校園事件處理，致生外界誤解學校對於是類事件未予慎重處理之疑慮。</a:t>
            </a:r>
            <a:endParaRPr lang="en-US" altLang="zh-TW" sz="1800" dirty="0">
              <a:solidFill>
                <a:schemeClr val="tx1">
                  <a:lumMod val="65000"/>
                  <a:lumOff val="3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22300" indent="-622300" eaLnBrk="1" fontAlgn="auto" hangingPunct="1">
              <a:spcAft>
                <a:spcPts val="0"/>
              </a:spcAft>
              <a:defRPr/>
            </a:pPr>
            <a:r>
              <a:rPr lang="zh-TW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三、為避免上開疑慮，爰明定生對生基於傷害故意之構成刑法傷害罪</a:t>
            </a:r>
            <a:r>
              <a:rPr lang="en-US" altLang="zh-TW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例如毆打他人導致骨折</a:t>
            </a:r>
            <a:r>
              <a:rPr lang="en-US" altLang="zh-TW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之一次性行為，準用本準則規定調查處理；構成刑法傷害罪之行為包括傷害身體與傷害健康。</a:t>
            </a:r>
            <a:endParaRPr lang="en-US" altLang="zh-TW" sz="1800" dirty="0">
              <a:solidFill>
                <a:schemeClr val="tx1">
                  <a:lumMod val="65000"/>
                  <a:lumOff val="3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22300" indent="-622300" eaLnBrk="1" fontAlgn="auto" hangingPunct="1">
              <a:spcAft>
                <a:spcPts val="0"/>
              </a:spcAft>
              <a:defRPr/>
            </a:pPr>
            <a:r>
              <a:rPr lang="zh-TW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四、高級中等以下學校教職員工一次性體罰、不當管教或違法處罰學生，學校應依或應準用解聘辦法之規定調查。</a:t>
            </a:r>
          </a:p>
        </p:txBody>
      </p:sp>
    </p:spTree>
  </p:cSld>
  <p:clrMapOvr>
    <a:masterClrMapping/>
  </p:clrMapOvr>
  <p:transition spd="slow">
    <p:blinds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2FA885D-034D-F9F7-8C89-7F650CAFE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9075"/>
            <a:ext cx="8229600" cy="104933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zh-TW" altLang="en-US" sz="5400" cap="none">
                <a:solidFill>
                  <a:srgbClr val="FF0000"/>
                </a:solidFill>
                <a:ea typeface="文鼎古印體" pitchFamily="65" charset="-120"/>
              </a:rPr>
              <a:t>一</a:t>
            </a:r>
            <a:r>
              <a:rPr lang="zh-TW" altLang="en-US" sz="5400" cap="none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5400" cap="none">
                <a:solidFill>
                  <a:srgbClr val="FF0000"/>
                </a:solidFill>
                <a:ea typeface="文鼎古印體" pitchFamily="65" charset="-120"/>
              </a:rPr>
              <a:t>霸凌機制</a:t>
            </a:r>
            <a:r>
              <a:rPr lang="en-US" altLang="zh-TW" sz="5400" cap="none">
                <a:solidFill>
                  <a:srgbClr val="FF0000"/>
                </a:solidFill>
                <a:ea typeface="文鼎古印體" pitchFamily="65" charset="-120"/>
              </a:rPr>
              <a:t>(</a:t>
            </a:r>
            <a:r>
              <a:rPr lang="zh-TW" altLang="en-US" sz="5400" cap="none">
                <a:solidFill>
                  <a:srgbClr val="FF0000"/>
                </a:solidFill>
                <a:ea typeface="文鼎古印體" pitchFamily="65" charset="-120"/>
              </a:rPr>
              <a:t>審查小組</a:t>
            </a:r>
            <a:r>
              <a:rPr lang="en-US" altLang="zh-TW" sz="5400" cap="none">
                <a:solidFill>
                  <a:srgbClr val="FF0000"/>
                </a:solidFill>
                <a:ea typeface="文鼎古印體" pitchFamily="65" charset="-120"/>
              </a:rPr>
              <a:t>)</a:t>
            </a:r>
            <a:r>
              <a:rPr lang="zh-TW" altLang="en-US" sz="5400" cap="none">
                <a:solidFill>
                  <a:srgbClr val="FF0000"/>
                </a:solidFill>
                <a:ea typeface="文鼎古印體" pitchFamily="65" charset="-120"/>
              </a:rPr>
              <a:t>： </a:t>
            </a:r>
            <a:endParaRPr lang="zh-TW" altLang="en-US" sz="4600" cap="none">
              <a:solidFill>
                <a:srgbClr val="FF000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E550944-CEC1-1E37-8D83-6CAA2604C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1"/>
            <a:ext cx="8579296" cy="5400328"/>
          </a:xfrm>
        </p:spPr>
        <p:txBody>
          <a:bodyPr rtlCol="0">
            <a:normAutofit fontScale="77500" lnSpcReduction="20000"/>
          </a:bodyPr>
          <a:lstStyle/>
          <a:p>
            <a:pPr marL="263525" indent="-263525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校園霸凌防制委員會。</a:t>
            </a:r>
            <a:endParaRPr lang="en-US" altLang="zh-TW" sz="4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fontAlgn="auto" hangingPunct="1">
              <a:spcAft>
                <a:spcPts val="0"/>
              </a:spcAft>
              <a:buClr>
                <a:srgbClr val="FFCC00"/>
              </a:buClr>
              <a:defRPr/>
            </a:pP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審議小組</a:t>
            </a:r>
            <a:r>
              <a:rPr lang="en-US" altLang="zh-TW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24</a:t>
            </a: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條</a:t>
            </a:r>
            <a:r>
              <a:rPr lang="en-US" altLang="zh-TW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4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fontAlgn="auto" hangingPunct="1">
              <a:spcAft>
                <a:spcPts val="0"/>
              </a:spcAft>
              <a:buClr>
                <a:srgbClr val="FFCC00"/>
              </a:buClr>
              <a:defRPr/>
            </a:pP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人、任期</a:t>
            </a:r>
            <a:r>
              <a:rPr lang="en-US" altLang="zh-TW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年、學年為單位</a:t>
            </a:r>
            <a:endParaRPr lang="en-US" altLang="zh-TW" sz="4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fontAlgn="auto" hangingPunct="1">
              <a:spcAft>
                <a:spcPts val="0"/>
              </a:spcAft>
              <a:buClr>
                <a:srgbClr val="FFCC00"/>
              </a:buClr>
              <a:defRPr/>
            </a:pP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審查小組審查事件認有必要時，得依職權通知當事人、檢舉人或其他相關人員</a:t>
            </a:r>
            <a:endParaRPr lang="en-US" altLang="zh-TW" sz="4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fontAlgn="auto" hangingPunct="1">
              <a:spcAft>
                <a:spcPts val="0"/>
              </a:spcAft>
              <a:buClr>
                <a:srgbClr val="FFCC00"/>
              </a:buClr>
              <a:defRPr/>
            </a:pP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，出席說明或陳述意見。</a:t>
            </a:r>
            <a:endParaRPr lang="en-US" altLang="zh-TW" sz="4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fontAlgn="auto" hangingPunct="1">
              <a:spcAft>
                <a:spcPts val="0"/>
              </a:spcAft>
              <a:buClr>
                <a:srgbClr val="FFCC00"/>
              </a:buClr>
              <a:defRPr/>
            </a:pP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處理小組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：</a:t>
            </a:r>
            <a:r>
              <a:rPr lang="en-US" altLang="zh-TW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(</a:t>
            </a: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第</a:t>
            </a:r>
            <a:r>
              <a:rPr lang="en-US" altLang="zh-TW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27</a:t>
            </a: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條</a:t>
            </a:r>
            <a:r>
              <a:rPr lang="en-US" altLang="zh-TW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)</a:t>
            </a:r>
          </a:p>
          <a:p>
            <a:pPr algn="just" eaLnBrk="1" fontAlgn="auto" hangingPunct="1">
              <a:spcAft>
                <a:spcPts val="0"/>
              </a:spcAft>
              <a:buClr>
                <a:srgbClr val="FFCC00"/>
              </a:buClr>
              <a:defRPr/>
            </a:pPr>
            <a:r>
              <a:rPr lang="en-US" altLang="zh-TW" sz="3600" dirty="0">
                <a:solidFill>
                  <a:schemeClr val="tx1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(1)</a:t>
            </a:r>
            <a:r>
              <a:rPr lang="zh-TW" altLang="en-US" sz="3600" dirty="0">
                <a:solidFill>
                  <a:schemeClr val="tx1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調和</a:t>
            </a:r>
            <a:endParaRPr lang="en-US" altLang="zh-TW" sz="3600" dirty="0">
              <a:solidFill>
                <a:schemeClr val="tx1"/>
              </a:solidFill>
              <a:highlight>
                <a:srgbClr val="FFFF00"/>
              </a:highlight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algn="just" eaLnBrk="1" fontAlgn="auto" hangingPunct="1">
              <a:spcAft>
                <a:spcPts val="0"/>
              </a:spcAft>
              <a:buClr>
                <a:srgbClr val="FFCC00"/>
              </a:buClr>
              <a:defRPr/>
            </a:pPr>
            <a:r>
              <a:rPr lang="en-US" altLang="zh-TW" sz="3600" dirty="0">
                <a:solidFill>
                  <a:schemeClr val="tx1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(2)</a:t>
            </a:r>
            <a:r>
              <a:rPr lang="zh-TW" altLang="en-US" sz="3600" dirty="0">
                <a:solidFill>
                  <a:schemeClr val="tx1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調查</a:t>
            </a:r>
            <a:endParaRPr lang="en-US" altLang="zh-TW" sz="3600" dirty="0">
              <a:solidFill>
                <a:schemeClr val="tx1"/>
              </a:solidFill>
              <a:highlight>
                <a:srgbClr val="FFFF00"/>
              </a:highligh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endParaRPr lang="zh-TW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blinds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2F2F2BD-84DF-CA14-877B-5624974E1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0493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(</a:t>
            </a:r>
            <a:r>
              <a:rPr lang="zh-TW" altLang="en-US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一</a:t>
            </a:r>
            <a:r>
              <a:rPr lang="en-US" altLang="zh-TW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)</a:t>
            </a:r>
            <a:r>
              <a:rPr lang="zh-TW" altLang="en-US" sz="6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6000" dirty="0">
                <a:solidFill>
                  <a:srgbClr val="FF0000"/>
                </a:solidFill>
                <a:latin typeface="標楷體" panose="03000509000000000000" pitchFamily="65" charset="-120"/>
                <a:ea typeface="文鼎古印體" panose="02010609010101010101" pitchFamily="49" charset="-120"/>
              </a:rPr>
              <a:t>不受理</a:t>
            </a:r>
            <a:r>
              <a:rPr lang="zh-TW" altLang="en-US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：第</a:t>
            </a:r>
            <a:r>
              <a:rPr lang="en-US" altLang="zh-TW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25</a:t>
            </a:r>
            <a:r>
              <a:rPr lang="zh-TW" altLang="en-US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條 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367233F-9FBF-1340-5A12-04118E8EB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413"/>
            <a:ext cx="8507413" cy="5400675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zh-TW" altLang="en-US" sz="2800">
                <a:solidFill>
                  <a:schemeClr val="tx1"/>
                </a:solidFill>
              </a:rPr>
              <a:t>一、非屬本準則所規定之事件。</a:t>
            </a:r>
          </a:p>
          <a:p>
            <a:pPr algn="just" eaLnBrk="1" hangingPunct="1"/>
            <a:r>
              <a:rPr lang="zh-TW" altLang="en-US" sz="2800">
                <a:solidFill>
                  <a:schemeClr val="tx1"/>
                </a:solidFill>
              </a:rPr>
              <a:t>二、無具體之內容。</a:t>
            </a:r>
          </a:p>
          <a:p>
            <a:pPr algn="just" eaLnBrk="1" hangingPunct="1"/>
            <a:r>
              <a:rPr lang="zh-TW" altLang="en-US" sz="2800">
                <a:solidFill>
                  <a:schemeClr val="tx1"/>
                </a:solidFill>
              </a:rPr>
              <a:t>三、檢舉人未具真實姓名或足以識別其身分之資訊。但檢舉內容包括行為人及具體行為者，不在此限。</a:t>
            </a:r>
          </a:p>
          <a:p>
            <a:pPr algn="just" eaLnBrk="1" hangingPunct="1"/>
            <a:r>
              <a:rPr lang="zh-TW" altLang="en-US" sz="2800">
                <a:solidFill>
                  <a:schemeClr val="tx1"/>
                </a:solidFill>
              </a:rPr>
              <a:t>四、同一事件已不受理或已作成終局實體處理。</a:t>
            </a:r>
          </a:p>
          <a:p>
            <a:pPr algn="just" eaLnBrk="1" hangingPunct="1"/>
            <a:r>
              <a:rPr lang="zh-TW" altLang="en-US" sz="2800">
                <a:solidFill>
                  <a:schemeClr val="tx1"/>
                </a:solidFill>
              </a:rPr>
              <a:t>五、檢舉事件已撤回檢舉。</a:t>
            </a:r>
            <a:endParaRPr lang="en-US" altLang="zh-TW" sz="2800">
              <a:solidFill>
                <a:schemeClr val="tx1"/>
              </a:solidFill>
            </a:endParaRPr>
          </a:p>
          <a:p>
            <a:pPr algn="just" eaLnBrk="1" hangingPunct="1"/>
            <a:endParaRPr lang="en-US" altLang="zh-TW" sz="2800">
              <a:solidFill>
                <a:schemeClr val="tx1"/>
              </a:solidFill>
            </a:endParaRPr>
          </a:p>
          <a:p>
            <a:pPr algn="just" eaLnBrk="1" hangingPunct="1"/>
            <a:r>
              <a:rPr lang="en-US" altLang="zh-TW" sz="2800">
                <a:solidFill>
                  <a:schemeClr val="tx1"/>
                </a:solidFill>
              </a:rPr>
              <a:t>20</a:t>
            </a:r>
            <a:r>
              <a:rPr lang="zh-TW" altLang="en-US" sz="2800">
                <a:solidFill>
                  <a:schemeClr val="tx1"/>
                </a:solidFill>
              </a:rPr>
              <a:t>個工作日內，以書面通知檢舉人是否受理；無從通知者，免予通知；不受理之書面通知，應敘明理由。</a:t>
            </a:r>
          </a:p>
        </p:txBody>
      </p:sp>
    </p:spTree>
  </p:cSld>
  <p:clrMapOvr>
    <a:masterClrMapping/>
  </p:clrMapOvr>
  <p:transition spd="slow">
    <p:blinds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220C381-60DB-6C35-2B87-C8EC76B67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04933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(</a:t>
            </a:r>
            <a:r>
              <a:rPr lang="zh-TW" altLang="en-US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二</a:t>
            </a:r>
            <a:r>
              <a:rPr lang="en-US" altLang="zh-TW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)</a:t>
            </a:r>
            <a:r>
              <a:rPr lang="zh-TW" altLang="en-US" sz="6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處理小組：第</a:t>
            </a:r>
            <a:r>
              <a:rPr lang="en-US" altLang="zh-TW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27</a:t>
            </a:r>
            <a:r>
              <a:rPr lang="zh-TW" altLang="en-US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條 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B0466A3-DB7D-7AA2-AAD6-892A6D133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68761"/>
            <a:ext cx="8712968" cy="5400328"/>
          </a:xfrm>
        </p:spPr>
        <p:txBody>
          <a:bodyPr rtlCol="0">
            <a:normAutofit fontScale="92500" lnSpcReduction="20000"/>
          </a:bodyPr>
          <a:lstStyle/>
          <a:p>
            <a:pPr marL="263525" indent="-263525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en-US" altLang="zh-TW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或</a:t>
            </a:r>
            <a:r>
              <a:rPr lang="en-US" altLang="zh-TW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人。</a:t>
            </a:r>
            <a:endParaRPr lang="en-US" altLang="zh-TW" sz="4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fontAlgn="auto" hangingPunct="1">
              <a:spcAft>
                <a:spcPts val="0"/>
              </a:spcAft>
              <a:buClr>
                <a:srgbClr val="FFCC00"/>
              </a:buClr>
              <a:defRPr/>
            </a:pPr>
            <a:r>
              <a:rPr lang="zh-TW" altLang="zh-TW" sz="4800" kern="100" dirty="0">
                <a:ea typeface="標楷體" panose="03000509000000000000" pitchFamily="65" charset="-120"/>
                <a:cs typeface="Times New Roman" panose="02020603050405020304" pitchFamily="18" charset="0"/>
              </a:rPr>
              <a:t>至少過半數委員應外聘</a:t>
            </a: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4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fontAlgn="auto" hangingPunct="1">
              <a:spcAft>
                <a:spcPts val="0"/>
              </a:spcAft>
              <a:buClr>
                <a:srgbClr val="FFCC00"/>
              </a:buClr>
              <a:defRPr/>
            </a:pPr>
            <a:r>
              <a:rPr lang="zh-TW" altLang="zh-TW" sz="4800" kern="100" dirty="0">
                <a:ea typeface="標楷體" panose="03000509000000000000" pitchFamily="65" charset="-120"/>
                <a:cs typeface="Times New Roman" panose="02020603050405020304" pitchFamily="18" charset="0"/>
              </a:rPr>
              <a:t>但偏遠地區學校至少三分之一委員應外聘。</a:t>
            </a:r>
            <a:endParaRPr lang="en-US" altLang="zh-TW" sz="4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fontAlgn="auto" hangingPunct="1">
              <a:spcAft>
                <a:spcPts val="0"/>
              </a:spcAft>
              <a:buClr>
                <a:srgbClr val="FFCC00"/>
              </a:buClr>
              <a:defRPr/>
            </a:pPr>
            <a:r>
              <a:rPr lang="zh-TW" altLang="zh-TW" sz="4800" kern="100" dirty="0">
                <a:ea typeface="標楷體" panose="03000509000000000000" pitchFamily="65" charset="-120"/>
                <a:cs typeface="Times New Roman" panose="02020603050405020304" pitchFamily="18" charset="0"/>
              </a:rPr>
              <a:t>前項外聘委員均應自</a:t>
            </a:r>
            <a:r>
              <a:rPr lang="zh-TW" altLang="zh-TW" sz="4800" kern="100" dirty="0">
                <a:highlight>
                  <a:srgbClr val="FFFF00"/>
                </a:highlight>
                <a:ea typeface="標楷體" panose="03000509000000000000" pitchFamily="65" charset="-120"/>
                <a:cs typeface="Times New Roman" panose="02020603050405020304" pitchFamily="18" charset="0"/>
              </a:rPr>
              <a:t>生對生人才庫</a:t>
            </a:r>
            <a:r>
              <a:rPr lang="zh-TW" altLang="zh-TW" sz="4800" kern="100" dirty="0">
                <a:ea typeface="標楷體" panose="03000509000000000000" pitchFamily="65" charset="-120"/>
                <a:cs typeface="Times New Roman" panose="02020603050405020304" pitchFamily="18" charset="0"/>
              </a:rPr>
              <a:t>遴選；偏遠地區學校外聘委員有困難者，學校主管機關應給予必要之協助</a:t>
            </a:r>
            <a:endParaRPr lang="zh-TW" altLang="en-US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blinds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C1C15C3-FA07-A710-D02B-9DE035A1F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0493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(</a:t>
            </a:r>
            <a:r>
              <a:rPr lang="zh-TW" altLang="en-US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三</a:t>
            </a:r>
            <a:r>
              <a:rPr lang="en-US" altLang="zh-TW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)</a:t>
            </a:r>
            <a:r>
              <a:rPr lang="zh-TW" altLang="en-US" sz="6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調和：第</a:t>
            </a:r>
            <a:r>
              <a:rPr lang="en-US" altLang="zh-TW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29-30</a:t>
            </a:r>
            <a:r>
              <a:rPr lang="zh-TW" altLang="en-US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條 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E0E6AD0-57D3-A557-49D3-DD680EFB4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400675"/>
          </a:xfrm>
        </p:spPr>
        <p:txBody>
          <a:bodyPr rtlCol="0">
            <a:normAutofit fontScale="85000" lnSpcReduction="10000"/>
          </a:bodyPr>
          <a:lstStyle/>
          <a:p>
            <a:pPr marL="263525" indent="-263525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雙方各自召開會前會。</a:t>
            </a:r>
            <a:endParaRPr lang="en-US" altLang="zh-TW" sz="4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fontAlgn="auto" hangingPunct="1">
              <a:spcAft>
                <a:spcPts val="0"/>
              </a:spcAft>
              <a:buClr>
                <a:srgbClr val="FFCC00"/>
              </a:buClr>
              <a:defRPr/>
            </a:pPr>
            <a:r>
              <a:rPr lang="zh-TW" altLang="en-US" sz="4800" u="sng" kern="100" dirty="0">
                <a:ea typeface="標楷體" panose="03000509000000000000" pitchFamily="65" charset="-120"/>
                <a:cs typeface="Times New Roman" panose="02020603050405020304" pitchFamily="18" charset="0"/>
              </a:rPr>
              <a:t>同意調和</a:t>
            </a: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。會前會後，雙方均同意調和時，應簽署調和意願書</a:t>
            </a:r>
            <a:r>
              <a:rPr lang="en-US" altLang="zh-TW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800" dirty="0">
                <a:solidFill>
                  <a:schemeClr val="tx1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可於會前會前先提供調和意願書</a:t>
            </a:r>
            <a:r>
              <a:rPr lang="en-US" altLang="zh-TW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algn="just" eaLnBrk="1" fontAlgn="auto" hangingPunct="1">
              <a:spcAft>
                <a:spcPts val="0"/>
              </a:spcAft>
              <a:buClr>
                <a:srgbClr val="FFCC00"/>
              </a:buClr>
              <a:defRPr/>
            </a:pPr>
            <a:r>
              <a:rPr lang="zh-TW" altLang="en-US" sz="4800" u="sng" kern="100" dirty="0">
                <a:ea typeface="標楷體" panose="03000509000000000000" pitchFamily="65" charset="-120"/>
                <a:cs typeface="Times New Roman" panose="02020603050405020304" pitchFamily="18" charset="0"/>
              </a:rPr>
              <a:t>調和程序之進行，應完全尊重雙方意願。有任一方無意願時，應停止調和</a:t>
            </a: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fontAlgn="auto" hangingPunct="1">
              <a:spcAft>
                <a:spcPts val="0"/>
              </a:spcAft>
              <a:buClr>
                <a:srgbClr val="FFCC00"/>
              </a:buClr>
              <a:defRPr/>
            </a:pPr>
            <a:r>
              <a:rPr lang="zh-TW" altLang="zh-TW" sz="4800" kern="100" dirty="0">
                <a:ea typeface="標楷體" panose="03000509000000000000" pitchFamily="65" charset="-120"/>
                <a:cs typeface="Times New Roman" panose="02020603050405020304" pitchFamily="18" charset="0"/>
              </a:rPr>
              <a:t>不得錄音或錄影。</a:t>
            </a:r>
            <a:endParaRPr lang="zh-TW" altLang="en-US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blinds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C6FB84A-4EC8-392A-8CC5-24FDE520A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0493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(</a:t>
            </a:r>
            <a:r>
              <a:rPr lang="zh-TW" altLang="en-US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四</a:t>
            </a:r>
            <a:r>
              <a:rPr lang="en-US" altLang="zh-TW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)</a:t>
            </a:r>
            <a:r>
              <a:rPr lang="zh-TW" altLang="en-US" sz="6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調和：第</a:t>
            </a:r>
            <a:r>
              <a:rPr lang="en-US" altLang="zh-TW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31</a:t>
            </a:r>
            <a:r>
              <a:rPr lang="zh-TW" altLang="en-US" sz="6000" dirty="0">
                <a:solidFill>
                  <a:srgbClr val="FF0000"/>
                </a:solidFill>
                <a:ea typeface="文鼎古印體" panose="02010609010101010101" pitchFamily="49" charset="-120"/>
              </a:rPr>
              <a:t>條 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2412C8C-75AA-F45D-A09F-8C179F891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5400328"/>
          </a:xfrm>
        </p:spPr>
        <p:txBody>
          <a:bodyPr rtlCol="0">
            <a:normAutofit fontScale="77500" lnSpcReduction="20000"/>
          </a:bodyPr>
          <a:lstStyle/>
          <a:p>
            <a:pPr marL="263525" indent="-263525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調和成立，雙方達成協議時，應作成紀錄，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且雙方應受調和協議之拘束</a:t>
            </a: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。但經雙方同意變更，或因不可歸責於雙方之事由或依其他情形，調和協議顯失公平者，不在此限。</a:t>
            </a:r>
          </a:p>
          <a:p>
            <a:pPr marL="263525" indent="-263525" algn="just" eaLnBrk="1" fontAlgn="auto" hangingPunct="1">
              <a:spcAft>
                <a:spcPts val="0"/>
              </a:spcAft>
              <a:buClr>
                <a:srgbClr val="FFCC00"/>
              </a:buClr>
              <a:tabLst>
                <a:tab pos="895350" algn="l"/>
              </a:tabLst>
              <a:defRPr/>
            </a:pP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調和程序中，委員所為之勸導，及雙方所為不利於己之陳述或讓步，於調和不成立後之調查，不得採為第三十九條調查報告之基礎 </a:t>
            </a: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</p:txBody>
      </p:sp>
    </p:spTree>
  </p:cSld>
  <p:clrMapOvr>
    <a:masterClrMapping/>
  </p:clrMapOvr>
  <p:transition spd="slow">
    <p:blinds dir="vert"/>
  </p:transition>
</p:sld>
</file>

<file path=ppt/theme/theme1.xml><?xml version="1.0" encoding="utf-8"?>
<a:theme xmlns:a="http://schemas.openxmlformats.org/drawingml/2006/main" name="佈景主題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佈景主題1" id="{79308E64-BF66-43DC-961B-96195ABE35F0}" vid="{98A9B286-F4DD-4342-871C-A44FFDFECC60}"/>
    </a:ext>
  </a:extLst>
</a:theme>
</file>

<file path=ppt/theme/theme10.xml><?xml version="1.0" encoding="utf-8"?>
<a:theme xmlns:a="http://schemas.openxmlformats.org/drawingml/2006/main" name="7_Balance">
  <a:themeElements>
    <a:clrScheme name="Balance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alance">
      <a:majorFont>
        <a:latin typeface="Arial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Eco-Friendly Minitheme by Slidesgo">
  <a:themeElements>
    <a:clrScheme name="Simple Light">
      <a:dk1>
        <a:srgbClr val="000000"/>
      </a:dk1>
      <a:lt1>
        <a:srgbClr val="FFFFFF"/>
      </a:lt1>
      <a:dk2>
        <a:srgbClr val="57A3A3"/>
      </a:dk2>
      <a:lt2>
        <a:srgbClr val="ABDFD1"/>
      </a:lt2>
      <a:accent1>
        <a:srgbClr val="FFE8E6"/>
      </a:accent1>
      <a:accent2>
        <a:srgbClr val="FFCCAB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佈景主題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佈景主題1" id="{79308E64-BF66-43DC-961B-96195ABE35F0}" vid="{98A9B286-F4DD-4342-871C-A44FFDFECC60}"/>
    </a:ext>
  </a:extLst>
</a:theme>
</file>

<file path=ppt/theme/theme3.xml><?xml version="1.0" encoding="utf-8"?>
<a:theme xmlns:a="http://schemas.openxmlformats.org/drawingml/2006/main" name="5_佈景主題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佈景主題1" id="{79308E64-BF66-43DC-961B-96195ABE35F0}" vid="{98A9B286-F4DD-4342-871C-A44FFDFECC60}"/>
    </a:ext>
  </a:extLst>
</a:theme>
</file>

<file path=ppt/theme/theme4.xml><?xml version="1.0" encoding="utf-8"?>
<a:theme xmlns:a="http://schemas.openxmlformats.org/drawingml/2006/main" name="4_佈景主題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佈景主題1" id="{79308E64-BF66-43DC-961B-96195ABE35F0}" vid="{98A9B286-F4DD-4342-871C-A44FFDFECC60}"/>
    </a:ext>
  </a:extLst>
</a:theme>
</file>

<file path=ppt/theme/theme5.xml><?xml version="1.0" encoding="utf-8"?>
<a:theme xmlns:a="http://schemas.openxmlformats.org/drawingml/2006/main" name="3_佈景主題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佈景主題1" id="{79308E64-BF66-43DC-961B-96195ABE35F0}" vid="{98A9B286-F4DD-4342-871C-A44FFDFECC60}"/>
    </a:ext>
  </a:extLst>
</a:theme>
</file>

<file path=ppt/theme/theme6.xml><?xml version="1.0" encoding="utf-8"?>
<a:theme xmlns:a="http://schemas.openxmlformats.org/drawingml/2006/main" name="9_佈景主題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佈景主題1" id="{79308E64-BF66-43DC-961B-96195ABE35F0}" vid="{98A9B286-F4DD-4342-871C-A44FFDFECC60}"/>
    </a:ext>
  </a:extLst>
</a:theme>
</file>

<file path=ppt/theme/theme7.xml><?xml version="1.0" encoding="utf-8"?>
<a:theme xmlns:a="http://schemas.openxmlformats.org/drawingml/2006/main" name="6_佈景主題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佈景主題1" id="{79308E64-BF66-43DC-961B-96195ABE35F0}" vid="{98A9B286-F4DD-4342-871C-A44FFDFECC60}"/>
    </a:ext>
  </a:extLst>
</a:theme>
</file>

<file path=ppt/theme/theme8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9.xml><?xml version="1.0" encoding="utf-8"?>
<a:theme xmlns:a="http://schemas.openxmlformats.org/drawingml/2006/main" name="10_佈景主題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佈景主題1" id="{79308E64-BF66-43DC-961B-96195ABE35F0}" vid="{98A9B286-F4DD-4342-871C-A44FFDFECC60}"/>
    </a:ext>
  </a:extLst>
</a:theme>
</file>

<file path=ppt/theme/themeOverride1.xml><?xml version="1.0" encoding="utf-8"?>
<a:themeOverride xmlns:a="http://schemas.openxmlformats.org/drawingml/2006/main">
  <a:clrScheme name="Badge">
    <a:dk1>
      <a:sysClr val="windowText" lastClr="000000"/>
    </a:dk1>
    <a:lt1>
      <a:sysClr val="window" lastClr="FFFFFF"/>
    </a:lt1>
    <a:dk2>
      <a:srgbClr val="2A1A00"/>
    </a:dk2>
    <a:lt2>
      <a:srgbClr val="F3F3F2"/>
    </a:lt2>
    <a:accent1>
      <a:srgbClr val="F8B323"/>
    </a:accent1>
    <a:accent2>
      <a:srgbClr val="656A59"/>
    </a:accent2>
    <a:accent3>
      <a:srgbClr val="46B2B5"/>
    </a:accent3>
    <a:accent4>
      <a:srgbClr val="8CAA7E"/>
    </a:accent4>
    <a:accent5>
      <a:srgbClr val="D36F68"/>
    </a:accent5>
    <a:accent6>
      <a:srgbClr val="826276"/>
    </a:accent6>
    <a:hlink>
      <a:srgbClr val="46B2B5"/>
    </a:hlink>
    <a:folHlink>
      <a:srgbClr val="A4669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2324</TotalTime>
  <Words>2718</Words>
  <Application>Microsoft Office PowerPoint</Application>
  <PresentationFormat>如螢幕大小 (4:3)</PresentationFormat>
  <Paragraphs>153</Paragraphs>
  <Slides>28</Slides>
  <Notes>6</Notes>
  <HiddenSlides>0</HiddenSlides>
  <MMClips>0</MMClips>
  <ScaleCrop>false</ScaleCrop>
  <HeadingPairs>
    <vt:vector size="4" baseType="variant">
      <vt:variant>
        <vt:lpstr>佈景主題</vt:lpstr>
      </vt:variant>
      <vt:variant>
        <vt:i4>11</vt:i4>
      </vt:variant>
      <vt:variant>
        <vt:lpstr>投影片標題</vt:lpstr>
      </vt:variant>
      <vt:variant>
        <vt:i4>28</vt:i4>
      </vt:variant>
    </vt:vector>
  </HeadingPairs>
  <TitlesOfParts>
    <vt:vector size="39" baseType="lpstr">
      <vt:lpstr>佈景主題1</vt:lpstr>
      <vt:lpstr>2_佈景主題1</vt:lpstr>
      <vt:lpstr>5_佈景主題1</vt:lpstr>
      <vt:lpstr>4_佈景主題1</vt:lpstr>
      <vt:lpstr>3_佈景主題1</vt:lpstr>
      <vt:lpstr>9_佈景主題1</vt:lpstr>
      <vt:lpstr>6_佈景主題1</vt:lpstr>
      <vt:lpstr>Badge</vt:lpstr>
      <vt:lpstr>10_佈景主題1</vt:lpstr>
      <vt:lpstr>7_Balance</vt:lpstr>
      <vt:lpstr>Eco-Friendly Minitheme by Slidesgo</vt:lpstr>
      <vt:lpstr> 校園霸凌事件調查及調和程序 介紹及實務分享</vt:lpstr>
      <vt:lpstr>校園霸凌定義：</vt:lpstr>
      <vt:lpstr>校園霸凌定義：第4條</vt:lpstr>
      <vt:lpstr>傷害故意：第71條</vt:lpstr>
      <vt:lpstr>一、霸凌機制(審查小組)： </vt:lpstr>
      <vt:lpstr>(一)、不受理：第25條 </vt:lpstr>
      <vt:lpstr>(二)、處理小組：第27條 </vt:lpstr>
      <vt:lpstr>(三)、調和：第29-30條 </vt:lpstr>
      <vt:lpstr>(四)、調和：第31條 </vt:lpstr>
      <vt:lpstr>(五)、停止調和：第32條 </vt:lpstr>
      <vt:lpstr>(六)、續行調和：第33條 </vt:lpstr>
      <vt:lpstr>(七)、調和報告：第34條 </vt:lpstr>
      <vt:lpstr>(八) 終局實體處理：第35條 </vt:lpstr>
      <vt:lpstr>(九) 迴避：第37條 </vt:lpstr>
      <vt:lpstr>(十) 處置：第38條 </vt:lpstr>
      <vt:lpstr>二、調查： (一)拒絕受訪第41條  </vt:lpstr>
      <vt:lpstr>(二)、調查期間：第43條 </vt:lpstr>
      <vt:lpstr>(三) 處置：第45條 </vt:lpstr>
      <vt:lpstr>第21條(即時處理無須等報告出爐) </vt:lpstr>
      <vt:lpstr>(四) 終局實體決議：第46條 </vt:lpstr>
      <vt:lpstr>(五) 救濟：第 48  49條 </vt:lpstr>
      <vt:lpstr>(六) 陳情不受理：第 50條 </vt:lpstr>
      <vt:lpstr>PowerPoint 簡報</vt:lpstr>
      <vt:lpstr>PowerPoint 簡報</vt:lpstr>
      <vt:lpstr>PowerPoint 簡報</vt:lpstr>
      <vt:lpstr>PowerPoint 簡報</vt:lpstr>
      <vt:lpstr>PowerPoint 簡報</vt:lpstr>
      <vt:lpstr>再    會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處理疑似不適任教師 相關法規與案例研析 </dc:title>
  <dc:creator>黃金宏</dc:creator>
  <cp:lastModifiedBy>葉書豪</cp:lastModifiedBy>
  <cp:revision>287</cp:revision>
  <cp:lastPrinted>1601-01-01T00:00:00Z</cp:lastPrinted>
  <dcterms:created xsi:type="dcterms:W3CDTF">2007-05-17T13:10:57Z</dcterms:created>
  <dcterms:modified xsi:type="dcterms:W3CDTF">2025-06-04T13:30:58Z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