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654" r:id="rId1"/>
    <p:sldMasterId id="2147487856" r:id="rId2"/>
    <p:sldMasterId id="2147487982" r:id="rId3"/>
    <p:sldMasterId id="2147487994" r:id="rId4"/>
    <p:sldMasterId id="2147488006" r:id="rId5"/>
    <p:sldMasterId id="2147488264" r:id="rId6"/>
    <p:sldMasterId id="2147489352" r:id="rId7"/>
    <p:sldMasterId id="2147490194" r:id="rId8"/>
    <p:sldMasterId id="2147490230" r:id="rId9"/>
    <p:sldMasterId id="2147490242" r:id="rId10"/>
    <p:sldMasterId id="2147493378" r:id="rId11"/>
  </p:sldMasterIdLst>
  <p:notesMasterIdLst>
    <p:notesMasterId r:id="rId40"/>
  </p:notesMasterIdLst>
  <p:sldIdLst>
    <p:sldId id="485" r:id="rId12"/>
    <p:sldId id="461" r:id="rId13"/>
    <p:sldId id="476" r:id="rId14"/>
    <p:sldId id="474" r:id="rId15"/>
    <p:sldId id="497" r:id="rId16"/>
    <p:sldId id="484" r:id="rId17"/>
    <p:sldId id="477" r:id="rId18"/>
    <p:sldId id="478" r:id="rId19"/>
    <p:sldId id="479" r:id="rId20"/>
    <p:sldId id="480" r:id="rId21"/>
    <p:sldId id="498" r:id="rId22"/>
    <p:sldId id="486" r:id="rId23"/>
    <p:sldId id="499" r:id="rId24"/>
    <p:sldId id="488" r:id="rId25"/>
    <p:sldId id="500" r:id="rId26"/>
    <p:sldId id="481" r:id="rId27"/>
    <p:sldId id="482" r:id="rId28"/>
    <p:sldId id="501" r:id="rId29"/>
    <p:sldId id="524" r:id="rId30"/>
    <p:sldId id="502" r:id="rId31"/>
    <p:sldId id="503" r:id="rId32"/>
    <p:sldId id="504" r:id="rId33"/>
    <p:sldId id="1563" r:id="rId34"/>
    <p:sldId id="1561" r:id="rId35"/>
    <p:sldId id="1564" r:id="rId36"/>
    <p:sldId id="1565" r:id="rId37"/>
    <p:sldId id="1566" r:id="rId38"/>
    <p:sldId id="523" r:id="rId3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SimSun-PUA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SimSun-PUA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SimSun-PUA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SimSun-PUA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SimSun-PUA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SimSun-PUA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SimSun-PUA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SimSun-PUA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SimSun-PUA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99"/>
    <a:srgbClr val="FF0000"/>
    <a:srgbClr val="FFFF00"/>
    <a:srgbClr val="CC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719" autoAdjust="0"/>
  </p:normalViewPr>
  <p:slideViewPr>
    <p:cSldViewPr>
      <p:cViewPr varScale="1">
        <p:scale>
          <a:sx n="66" d="100"/>
          <a:sy n="66" d="100"/>
        </p:scale>
        <p:origin x="1819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 /><Relationship Id="rId13" Type="http://schemas.openxmlformats.org/officeDocument/2006/relationships/slide" Target="slides/slide2.xml" /><Relationship Id="rId18" Type="http://schemas.openxmlformats.org/officeDocument/2006/relationships/slide" Target="slides/slide7.xml" /><Relationship Id="rId26" Type="http://schemas.openxmlformats.org/officeDocument/2006/relationships/slide" Target="slides/slide15.xml" /><Relationship Id="rId39" Type="http://schemas.openxmlformats.org/officeDocument/2006/relationships/slide" Target="slides/slide28.xml" /><Relationship Id="rId3" Type="http://schemas.openxmlformats.org/officeDocument/2006/relationships/slideMaster" Target="slideMasters/slideMaster3.xml" /><Relationship Id="rId21" Type="http://schemas.openxmlformats.org/officeDocument/2006/relationships/slide" Target="slides/slide10.xml" /><Relationship Id="rId34" Type="http://schemas.openxmlformats.org/officeDocument/2006/relationships/slide" Target="slides/slide23.xml" /><Relationship Id="rId42" Type="http://schemas.openxmlformats.org/officeDocument/2006/relationships/viewProps" Target="viewProps.xml" /><Relationship Id="rId7" Type="http://schemas.openxmlformats.org/officeDocument/2006/relationships/slideMaster" Target="slideMasters/slideMaster7.xml" /><Relationship Id="rId12" Type="http://schemas.openxmlformats.org/officeDocument/2006/relationships/slide" Target="slides/slide1.xml" /><Relationship Id="rId17" Type="http://schemas.openxmlformats.org/officeDocument/2006/relationships/slide" Target="slides/slide6.xml" /><Relationship Id="rId25" Type="http://schemas.openxmlformats.org/officeDocument/2006/relationships/slide" Target="slides/slide14.xml" /><Relationship Id="rId33" Type="http://schemas.openxmlformats.org/officeDocument/2006/relationships/slide" Target="slides/slide22.xml" /><Relationship Id="rId38" Type="http://schemas.openxmlformats.org/officeDocument/2006/relationships/slide" Target="slides/slide27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5.xml" /><Relationship Id="rId20" Type="http://schemas.openxmlformats.org/officeDocument/2006/relationships/slide" Target="slides/slide9.xml" /><Relationship Id="rId29" Type="http://schemas.openxmlformats.org/officeDocument/2006/relationships/slide" Target="slides/slide18.xml" /><Relationship Id="rId41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Master" Target="slideMasters/slideMaster6.xml" /><Relationship Id="rId11" Type="http://schemas.openxmlformats.org/officeDocument/2006/relationships/slideMaster" Target="slideMasters/slideMaster11.xml" /><Relationship Id="rId24" Type="http://schemas.openxmlformats.org/officeDocument/2006/relationships/slide" Target="slides/slide13.xml" /><Relationship Id="rId32" Type="http://schemas.openxmlformats.org/officeDocument/2006/relationships/slide" Target="slides/slide21.xml" /><Relationship Id="rId37" Type="http://schemas.openxmlformats.org/officeDocument/2006/relationships/slide" Target="slides/slide26.xml" /><Relationship Id="rId40" Type="http://schemas.openxmlformats.org/officeDocument/2006/relationships/notesMaster" Target="notesMasters/notesMaster1.xml" /><Relationship Id="rId5" Type="http://schemas.openxmlformats.org/officeDocument/2006/relationships/slideMaster" Target="slideMasters/slideMaster5.xml" /><Relationship Id="rId15" Type="http://schemas.openxmlformats.org/officeDocument/2006/relationships/slide" Target="slides/slide4.xml" /><Relationship Id="rId23" Type="http://schemas.openxmlformats.org/officeDocument/2006/relationships/slide" Target="slides/slide12.xml" /><Relationship Id="rId28" Type="http://schemas.openxmlformats.org/officeDocument/2006/relationships/slide" Target="slides/slide17.xml" /><Relationship Id="rId36" Type="http://schemas.openxmlformats.org/officeDocument/2006/relationships/slide" Target="slides/slide25.xml" /><Relationship Id="rId10" Type="http://schemas.openxmlformats.org/officeDocument/2006/relationships/slideMaster" Target="slideMasters/slideMaster10.xml" /><Relationship Id="rId19" Type="http://schemas.openxmlformats.org/officeDocument/2006/relationships/slide" Target="slides/slide8.xml" /><Relationship Id="rId31" Type="http://schemas.openxmlformats.org/officeDocument/2006/relationships/slide" Target="slides/slide20.xml" /><Relationship Id="rId44" Type="http://schemas.openxmlformats.org/officeDocument/2006/relationships/tableStyles" Target="tableStyles.xml" /><Relationship Id="rId4" Type="http://schemas.openxmlformats.org/officeDocument/2006/relationships/slideMaster" Target="slideMasters/slideMaster4.xml" /><Relationship Id="rId9" Type="http://schemas.openxmlformats.org/officeDocument/2006/relationships/slideMaster" Target="slideMasters/slideMaster9.xml" /><Relationship Id="rId14" Type="http://schemas.openxmlformats.org/officeDocument/2006/relationships/slide" Target="slides/slide3.xml" /><Relationship Id="rId22" Type="http://schemas.openxmlformats.org/officeDocument/2006/relationships/slide" Target="slides/slide11.xml" /><Relationship Id="rId27" Type="http://schemas.openxmlformats.org/officeDocument/2006/relationships/slide" Target="slides/slide16.xml" /><Relationship Id="rId30" Type="http://schemas.openxmlformats.org/officeDocument/2006/relationships/slide" Target="slides/slide19.xml" /><Relationship Id="rId35" Type="http://schemas.openxmlformats.org/officeDocument/2006/relationships/slide" Target="slides/slide24.xml" /><Relationship Id="rId43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41996D6-AAC3-3F4A-7E22-7CC350577D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86D8DD1-7934-5BB4-3259-6842DE81D1B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415540F-AD3F-4CBA-B236-5C7FC384908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896A030E-A6B8-38DF-3BDD-3E12A59B3CA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A8F16890-79F1-D121-A584-FFD552445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83A281D-E249-9FC6-14C4-9FC69CDF106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F6B3754-9A98-36E0-EF24-D4689E29F0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DC168C-8AEF-406B-8431-05D15DA8F2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Google Shape;648;p:notes">
            <a:extLst>
              <a:ext uri="{FF2B5EF4-FFF2-40B4-BE49-F238E27FC236}">
                <a16:creationId xmlns:a16="http://schemas.microsoft.com/office/drawing/2014/main" id="{E001A710-7B88-90CE-E7D4-B8D75C6D6DB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Google Shape;649;p:notes">
            <a:extLst>
              <a:ext uri="{FF2B5EF4-FFF2-40B4-BE49-F238E27FC236}">
                <a16:creationId xmlns:a16="http://schemas.microsoft.com/office/drawing/2014/main" id="{DF226CE3-F415-A076-4EF1-91BE1E94D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影像版面配置區 1">
            <a:extLst>
              <a:ext uri="{FF2B5EF4-FFF2-40B4-BE49-F238E27FC236}">
                <a16:creationId xmlns:a16="http://schemas.microsoft.com/office/drawing/2014/main" id="{53D91A70-676D-120F-C4B0-C99D3F496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備忘稿版面配置區 2">
            <a:extLst>
              <a:ext uri="{FF2B5EF4-FFF2-40B4-BE49-F238E27FC236}">
                <a16:creationId xmlns:a16="http://schemas.microsoft.com/office/drawing/2014/main" id="{57889CBE-B34B-DB13-A3F6-D61FDB300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影像版面配置區 1">
            <a:extLst>
              <a:ext uri="{FF2B5EF4-FFF2-40B4-BE49-F238E27FC236}">
                <a16:creationId xmlns:a16="http://schemas.microsoft.com/office/drawing/2014/main" id="{5905E918-A611-CCDA-F469-31C847EC27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備忘稿版面配置區 2">
            <a:extLst>
              <a:ext uri="{FF2B5EF4-FFF2-40B4-BE49-F238E27FC236}">
                <a16:creationId xmlns:a16="http://schemas.microsoft.com/office/drawing/2014/main" id="{BD1685A7-D543-392D-EA1D-3A93D5DDF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影像版面配置區 1">
            <a:extLst>
              <a:ext uri="{FF2B5EF4-FFF2-40B4-BE49-F238E27FC236}">
                <a16:creationId xmlns:a16="http://schemas.microsoft.com/office/drawing/2014/main" id="{2B4FAC3D-7C99-AA4D-12FD-A2508C111E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備忘稿版面配置區 2">
            <a:extLst>
              <a:ext uri="{FF2B5EF4-FFF2-40B4-BE49-F238E27FC236}">
                <a16:creationId xmlns:a16="http://schemas.microsoft.com/office/drawing/2014/main" id="{A3E56EC2-C274-B023-D1B7-3D8B1F0FB8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影像版面配置區 1">
            <a:extLst>
              <a:ext uri="{FF2B5EF4-FFF2-40B4-BE49-F238E27FC236}">
                <a16:creationId xmlns:a16="http://schemas.microsoft.com/office/drawing/2014/main" id="{E822F9B2-67AE-FDA7-8D8A-C41E0F258E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備忘稿版面配置區 2">
            <a:extLst>
              <a:ext uri="{FF2B5EF4-FFF2-40B4-BE49-F238E27FC236}">
                <a16:creationId xmlns:a16="http://schemas.microsoft.com/office/drawing/2014/main" id="{D2D0C189-9349-D43B-E762-36CE59975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影像版面配置區 1">
            <a:extLst>
              <a:ext uri="{FF2B5EF4-FFF2-40B4-BE49-F238E27FC236}">
                <a16:creationId xmlns:a16="http://schemas.microsoft.com/office/drawing/2014/main" id="{8129666F-D00B-A3EA-3E3D-411D8B17FC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備忘稿版面配置區 2">
            <a:extLst>
              <a:ext uri="{FF2B5EF4-FFF2-40B4-BE49-F238E27FC236}">
                <a16:creationId xmlns:a16="http://schemas.microsoft.com/office/drawing/2014/main" id="{8EB76E06-D1C1-0989-F2FC-A77D8237E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kumimoji="1"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 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 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 /><Relationship Id="rId1" Type="http://schemas.openxmlformats.org/officeDocument/2006/relationships/themeOverride" Target="../theme/themeOverride1.xml" 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4EC96C-6787-B5A5-C1D4-C854E45C1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80697-5C52-4D1A-B102-84CFD09EB5BA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2E60A6E-B176-22C3-F22A-B1D5A781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61D6AB-4B89-8963-0622-07F98B6B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D212-76CC-4996-872C-423C956535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06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23E85E-E7CB-52A1-084A-77F0661F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ECF4-57B1-490E-A383-FB5A26A7E87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94E8B2-D151-9C14-B099-394C3514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A602CC-8D11-1C83-F6F0-A88692D80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9554-FCFE-429A-B8DC-1E36AE6293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8220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3EC8C2-5143-D1D6-90BA-C9B766A7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582E5-B1D9-4B6D-A4D7-1A889909B30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EF5D54-AC0C-86B2-E5DC-09E52E09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200707-EFB9-7A68-A8FF-59260A8D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97AAC-A7F5-4337-967C-63AFF80661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02365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F35B77A-76F9-2142-7E2F-426C833C7FF5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499BB2E9-62F7-EE8D-AEA9-E1122E23B63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4" name="Oval 4">
              <a:extLst>
                <a:ext uri="{FF2B5EF4-FFF2-40B4-BE49-F238E27FC236}">
                  <a16:creationId xmlns:a16="http://schemas.microsoft.com/office/drawing/2014/main" id="{F93D24C6-C6E0-5A71-9D99-F4DDACB7A25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2A5D3015-9736-8184-DE97-15DD5A23B21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D664FA1-86B9-A8F3-2309-29D0F83FF99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97EBB15-D0AB-0C53-C0EB-685D727B5BD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D4AF55C5-B427-D9DA-A5F9-5BB9F8E4996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8AB68835-1CF7-E95B-656D-30BE1BDAEBE1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7689D17C-2A36-721D-337A-978DC9F12DB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806FD120-099C-654C-25D1-06336129A5C8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EB88DD5-2441-8457-A5CC-C3FDAA2F783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643E81DF-A9D6-A711-E634-AE8E2C53C84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0F9A4270-ED96-EEE7-06D6-AB2C1166CCD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33BEE3AC-7A44-AAD8-356A-F5C43136DAB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BFD25B23-5498-9B55-53E1-9EB7C294F70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972E338-41AE-B69F-BE51-6542CC495D0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C1E363AE-C77C-4E96-988F-D674B0D06A7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10695BB7-D66E-7D70-9D6B-5F8DF1FC7C8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5E49FCF-B57A-DE1A-C836-52B24943E367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4726B4E-73E7-67D9-23FD-90A8850A237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524F1790-3A23-F13E-CCF6-6E60A26F587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5CA76DA1-EA91-FA4B-E1DD-EF1757B1CE3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F84C3E13-7040-9696-554D-F74A1441668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B7F35200-25D9-6FB3-0DF4-A2DC09EBBF7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8CBD3EFE-0D06-DDC6-4201-A586391455A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7" name="Oval 27">
              <a:extLst>
                <a:ext uri="{FF2B5EF4-FFF2-40B4-BE49-F238E27FC236}">
                  <a16:creationId xmlns:a16="http://schemas.microsoft.com/office/drawing/2014/main" id="{24EB111B-87B9-3BA4-1304-2360B9BE460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28" name="Oval 28">
              <a:extLst>
                <a:ext uri="{FF2B5EF4-FFF2-40B4-BE49-F238E27FC236}">
                  <a16:creationId xmlns:a16="http://schemas.microsoft.com/office/drawing/2014/main" id="{5EFE2219-F352-D14F-E9C2-655B8A4BEA8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29" name="Oval 29">
              <a:extLst>
                <a:ext uri="{FF2B5EF4-FFF2-40B4-BE49-F238E27FC236}">
                  <a16:creationId xmlns:a16="http://schemas.microsoft.com/office/drawing/2014/main" id="{BAAAE866-D7FF-F6FC-D520-FCEAAD0351A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36A33720-8C16-998E-290D-B4E1D701B26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59AF9CB3-8781-07BE-1B46-7342206F039F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2" name="Rectangle 32">
              <a:extLst>
                <a:ext uri="{FF2B5EF4-FFF2-40B4-BE49-F238E27FC236}">
                  <a16:creationId xmlns:a16="http://schemas.microsoft.com/office/drawing/2014/main" id="{B372165C-8094-30B8-A55E-92297587502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33" name="Rectangle 33">
              <a:extLst>
                <a:ext uri="{FF2B5EF4-FFF2-40B4-BE49-F238E27FC236}">
                  <a16:creationId xmlns:a16="http://schemas.microsoft.com/office/drawing/2014/main" id="{BFB71D4A-F74A-5B32-B68B-2E69D2A077A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34" name="AutoShape 34">
              <a:extLst>
                <a:ext uri="{FF2B5EF4-FFF2-40B4-BE49-F238E27FC236}">
                  <a16:creationId xmlns:a16="http://schemas.microsoft.com/office/drawing/2014/main" id="{CC17163B-DDC6-47A7-E4A7-B4A8E26A7A3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7FFFFB8B-E70A-6DD2-A410-85C7B9DD338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4C664BA1-BEFE-FC14-801A-03596A8A720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7581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7581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6"/>
            <a:ext cx="7772400" cy="1736725"/>
          </a:xfrm>
        </p:spPr>
        <p:txBody>
          <a:bodyPr anchor="b" anchorCtr="1"/>
          <a:lstStyle>
            <a:lvl1pPr>
              <a:defRPr sz="405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7" name="Rectangle 37">
            <a:extLst>
              <a:ext uri="{FF2B5EF4-FFF2-40B4-BE49-F238E27FC236}">
                <a16:creationId xmlns:a16="http://schemas.microsoft.com/office/drawing/2014/main" id="{6C796A6C-9E47-EAB6-483C-7E7CDF488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" name="Rectangle 38">
            <a:extLst>
              <a:ext uri="{FF2B5EF4-FFF2-40B4-BE49-F238E27FC236}">
                <a16:creationId xmlns:a16="http://schemas.microsoft.com/office/drawing/2014/main" id="{F3271B86-2239-0926-CE7B-12AB8B35C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" name="Rectangle 41">
            <a:extLst>
              <a:ext uri="{FF2B5EF4-FFF2-40B4-BE49-F238E27FC236}">
                <a16:creationId xmlns:a16="http://schemas.microsoft.com/office/drawing/2014/main" id="{4D6939D9-A442-9A94-812E-A2A429A49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E8D4-8599-401F-A190-57DC2BBD07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6238919"/>
      </p:ext>
    </p:extLst>
  </p:cSld>
  <p:clrMapOvr>
    <a:masterClrMapping/>
  </p:clrMapOvr>
  <p:transition>
    <p:pull dir="d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E09585E2-D59C-3A43-CA0E-C87944FB5D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5CE6AE7B-3ADC-4612-15E3-93B009EB4D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D4BBEA5B-CBDC-F799-C2B5-EDF03D492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3F696-4AC3-4263-8B30-CA1491FDB8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8514176"/>
      </p:ext>
    </p:extLst>
  </p:cSld>
  <p:clrMapOvr>
    <a:masterClrMapping/>
  </p:clrMapOvr>
  <p:transition>
    <p:pull dir="d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EB29D978-0848-1389-5F89-1C21F5860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3F576432-7ECA-48DB-4B5E-5AC1C947E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9BD3A416-63EC-1CED-F79D-D80E54B827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B929-530C-45F5-95D4-ECCDA89EEA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8156212"/>
      </p:ext>
    </p:extLst>
  </p:cSld>
  <p:clrMapOvr>
    <a:masterClrMapping/>
  </p:clrMapOvr>
  <p:transition>
    <p:pull dir="d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6196ECF1-630D-D7D0-9745-7431F4797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7ED78EE9-1C37-CCA1-CC71-950728D264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50E8CBCF-DA67-661B-162F-7F8A04689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7AE2B-A67E-4F26-90CC-1566A20B4A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293476"/>
      </p:ext>
    </p:extLst>
  </p:cSld>
  <p:clrMapOvr>
    <a:masterClrMapping/>
  </p:clrMapOvr>
  <p:transition>
    <p:pull dir="d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7F86BDC2-F310-4BFB-6B56-8AE977CBE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4BC99273-CBC0-CEEF-44AC-EF8A584E8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2E71B27B-5B7B-38E0-37D9-CD45D87E6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BEB9D-A77D-4F59-9A5A-40003E8DCE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6387537"/>
      </p:ext>
    </p:extLst>
  </p:cSld>
  <p:clrMapOvr>
    <a:masterClrMapping/>
  </p:clrMapOvr>
  <p:transition>
    <p:pull dir="d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0D6A502D-3F24-9C1C-2930-0277B13BD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E9C51C51-5E97-3868-9BFB-537622911B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36CD293C-3836-03D3-FE0E-D1EBF983E7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3D987-0958-4525-AF2C-AA25F6A51B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3565001"/>
      </p:ext>
    </p:extLst>
  </p:cSld>
  <p:clrMapOvr>
    <a:masterClrMapping/>
  </p:clrMapOvr>
  <p:transition>
    <p:pull dir="d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3378B84A-50B6-89C5-124A-91481714D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04683F13-B3A4-BCEE-9A32-03BBE93DA6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BD85B44A-C8DD-EB31-84DB-2D9B690E7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508B3-52E4-42EA-BA1A-83EC8600E9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3383060"/>
      </p:ext>
    </p:extLst>
  </p:cSld>
  <p:clrMapOvr>
    <a:masterClrMapping/>
  </p:clrMapOvr>
  <p:transition>
    <p:pull dir="d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497ADC1A-9700-1082-51F5-ECA35FA6C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522AEAB4-F35A-484E-E32B-8A8C843A16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6F7078CD-2834-0360-17C3-7B5527E7F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A90A0-F3EC-4568-8A2B-60B0AE2921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1379643"/>
      </p:ext>
    </p:extLst>
  </p:cSld>
  <p:clrMapOvr>
    <a:masterClrMapping/>
  </p:clrMapOvr>
  <p:transition>
    <p:pull dir="d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6C9C8A5D-9049-050B-464F-3741EC9C71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30127211-C926-166C-28B0-1AACAC40BC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10D97BE9-6908-3471-D0A1-CBA6A876DF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98A6B-6BD4-4DF0-AD8A-F9238DFBEC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8747022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2E129D-86F5-9477-FD7A-CF0D1749F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129F-9AB0-4FB8-93B4-6BB5A56296B0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F4FBB47-A57E-6DE4-3C26-7DB45617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D8F1EC-4DB0-B3F5-D678-A0024DFF6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28F7-1845-41BA-A190-A8905DD6C4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8471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BC68A4D0-4D4C-FF4A-B026-DF01A1D1F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B255C6BF-E77C-BE64-56C9-1F432D5806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0A2621E1-3531-58EF-5B63-2633C6ABB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DE561-BB47-4537-BCFF-35EF9B09F0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303367"/>
      </p:ext>
    </p:extLst>
  </p:cSld>
  <p:clrMapOvr>
    <a:masterClrMapping/>
  </p:clrMapOvr>
  <p:transition>
    <p:pull dir="d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85EA4898-2384-54A5-39F0-C1047B0A64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156826EF-C43C-DA2A-499E-EC531AFD1B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3E4B38EE-1B6E-E565-DCCF-E0D45922EE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F9163-0F3B-4FBC-8D89-49D6A39C20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4041445"/>
      </p:ext>
    </p:extLst>
  </p:cSld>
  <p:clrMapOvr>
    <a:masterClrMapping/>
  </p:clrMapOvr>
  <p:transition>
    <p:pull dir="d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;p2">
            <a:extLst>
              <a:ext uri="{FF2B5EF4-FFF2-40B4-BE49-F238E27FC236}">
                <a16:creationId xmlns:a16="http://schemas.microsoft.com/office/drawing/2014/main" id="{5DBC7525-F46E-3D97-5E75-2A54638B5326}"/>
              </a:ext>
            </a:extLst>
          </p:cNvPr>
          <p:cNvSpPr>
            <a:spLocks/>
          </p:cNvSpPr>
          <p:nvPr/>
        </p:nvSpPr>
        <p:spPr bwMode="auto">
          <a:xfrm>
            <a:off x="3559175" y="-534988"/>
            <a:ext cx="1719263" cy="1698626"/>
          </a:xfrm>
          <a:custGeom>
            <a:avLst/>
            <a:gdLst>
              <a:gd name="T0" fmla="*/ 42121317 w 35666"/>
              <a:gd name="T1" fmla="*/ 4115 h 26417"/>
              <a:gd name="T2" fmla="*/ 19058820 w 35666"/>
              <a:gd name="T3" fmla="*/ 8459308 h 26417"/>
              <a:gd name="T4" fmla="*/ 5767384 w 35666"/>
              <a:gd name="T5" fmla="*/ 86048328 h 26417"/>
              <a:gd name="T6" fmla="*/ 32810321 w 35666"/>
              <a:gd name="T7" fmla="*/ 109218366 h 26417"/>
              <a:gd name="T8" fmla="*/ 43608475 w 35666"/>
              <a:gd name="T9" fmla="*/ 107403292 h 26417"/>
              <a:gd name="T10" fmla="*/ 57578391 w 35666"/>
              <a:gd name="T11" fmla="*/ 3993961 h 26417"/>
              <a:gd name="T12" fmla="*/ 42121317 w 35666"/>
              <a:gd name="T13" fmla="*/ 4115 h 264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sp>
        <p:nvSpPr>
          <p:cNvPr id="3" name="Google Shape;13;p2">
            <a:extLst>
              <a:ext uri="{FF2B5EF4-FFF2-40B4-BE49-F238E27FC236}">
                <a16:creationId xmlns:a16="http://schemas.microsoft.com/office/drawing/2014/main" id="{510651BC-E25F-B377-8063-B40AE78A3B07}"/>
              </a:ext>
            </a:extLst>
          </p:cNvPr>
          <p:cNvSpPr>
            <a:spLocks/>
          </p:cNvSpPr>
          <p:nvPr/>
        </p:nvSpPr>
        <p:spPr bwMode="auto">
          <a:xfrm>
            <a:off x="-765175" y="-161925"/>
            <a:ext cx="1822450" cy="7418388"/>
          </a:xfrm>
          <a:custGeom>
            <a:avLst/>
            <a:gdLst>
              <a:gd name="T0" fmla="*/ 33818739 w 46260"/>
              <a:gd name="T1" fmla="*/ 0 h 141134"/>
              <a:gd name="T2" fmla="*/ 27314176 w 46260"/>
              <a:gd name="T3" fmla="*/ 1270914 h 141134"/>
              <a:gd name="T4" fmla="*/ 7701171 w 46260"/>
              <a:gd name="T5" fmla="*/ 114724198 h 141134"/>
              <a:gd name="T6" fmla="*/ 5571788 w 46260"/>
              <a:gd name="T7" fmla="*/ 265669213 h 141134"/>
              <a:gd name="T8" fmla="*/ 12049956 w 46260"/>
              <a:gd name="T9" fmla="*/ 362752624 h 141134"/>
              <a:gd name="T10" fmla="*/ 49691349 w 46260"/>
              <a:gd name="T11" fmla="*/ 389364344 h 141134"/>
              <a:gd name="T12" fmla="*/ 52728647 w 46260"/>
              <a:gd name="T13" fmla="*/ 389930708 h 141134"/>
              <a:gd name="T14" fmla="*/ 71523717 w 46260"/>
              <a:gd name="T15" fmla="*/ 306147560 h 141134"/>
              <a:gd name="T16" fmla="*/ 70753923 w 46260"/>
              <a:gd name="T17" fmla="*/ 247768766 h 141134"/>
              <a:gd name="T18" fmla="*/ 71433697 w 46260"/>
              <a:gd name="T19" fmla="*/ 33927664 h 141134"/>
              <a:gd name="T20" fmla="*/ 70255723 w 46260"/>
              <a:gd name="T21" fmla="*/ 22881869 h 141134"/>
              <a:gd name="T22" fmla="*/ 65770353 w 46260"/>
              <a:gd name="T23" fmla="*/ 17237368 h 141134"/>
              <a:gd name="T24" fmla="*/ 33818739 w 46260"/>
              <a:gd name="T25" fmla="*/ 0 h 1411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grpSp>
        <p:nvGrpSpPr>
          <p:cNvPr id="4" name="Google Shape;14;p2">
            <a:extLst>
              <a:ext uri="{FF2B5EF4-FFF2-40B4-BE49-F238E27FC236}">
                <a16:creationId xmlns:a16="http://schemas.microsoft.com/office/drawing/2014/main" id="{BC5F2850-D57F-9DA8-33AA-CA8BE3B7ACDB}"/>
              </a:ext>
            </a:extLst>
          </p:cNvPr>
          <p:cNvGrpSpPr>
            <a:grpSpLocks/>
          </p:cNvGrpSpPr>
          <p:nvPr/>
        </p:nvGrpSpPr>
        <p:grpSpPr bwMode="auto">
          <a:xfrm>
            <a:off x="7067550" y="454025"/>
            <a:ext cx="2727325" cy="1698625"/>
            <a:chOff x="1438325" y="603625"/>
            <a:chExt cx="1613975" cy="753800"/>
          </a:xfrm>
        </p:grpSpPr>
        <p:sp>
          <p:nvSpPr>
            <p:cNvPr id="5" name="Google Shape;15;p2">
              <a:extLst>
                <a:ext uri="{FF2B5EF4-FFF2-40B4-BE49-F238E27FC236}">
                  <a16:creationId xmlns:a16="http://schemas.microsoft.com/office/drawing/2014/main" id="{9B4CB129-B75E-F0E3-1CD8-DB26C629F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9775" y="603625"/>
              <a:ext cx="1434125" cy="85425"/>
            </a:xfrm>
            <a:custGeom>
              <a:avLst/>
              <a:gdLst>
                <a:gd name="T0" fmla="*/ 16589375 w 57365"/>
                <a:gd name="T1" fmla="*/ 625 h 3417"/>
                <a:gd name="T2" fmla="*/ 10160625 w 57365"/>
                <a:gd name="T3" fmla="*/ 803750 h 3417"/>
                <a:gd name="T4" fmla="*/ 7348125 w 57365"/>
                <a:gd name="T5" fmla="*/ 881875 h 3417"/>
                <a:gd name="T6" fmla="*/ 1465000 w 57365"/>
                <a:gd name="T7" fmla="*/ 795625 h 3417"/>
                <a:gd name="T8" fmla="*/ 493125 w 57365"/>
                <a:gd name="T9" fmla="*/ 803750 h 3417"/>
                <a:gd name="T10" fmla="*/ 493125 w 57365"/>
                <a:gd name="T11" fmla="*/ 1715625 h 3417"/>
                <a:gd name="T12" fmla="*/ 3551250 w 57365"/>
                <a:gd name="T13" fmla="*/ 1733125 h 3417"/>
                <a:gd name="T14" fmla="*/ 10160625 w 57365"/>
                <a:gd name="T15" fmla="*/ 1642500 h 3417"/>
                <a:gd name="T16" fmla="*/ 15281250 w 57365"/>
                <a:gd name="T17" fmla="*/ 1413750 h 3417"/>
                <a:gd name="T18" fmla="*/ 18131875 w 57365"/>
                <a:gd name="T19" fmla="*/ 1624375 h 3417"/>
                <a:gd name="T20" fmla="*/ 21386250 w 57365"/>
                <a:gd name="T21" fmla="*/ 1862500 h 3417"/>
                <a:gd name="T22" fmla="*/ 24946250 w 57365"/>
                <a:gd name="T23" fmla="*/ 1803750 h 3417"/>
                <a:gd name="T24" fmla="*/ 26942500 w 57365"/>
                <a:gd name="T25" fmla="*/ 1880000 h 3417"/>
                <a:gd name="T26" fmla="*/ 35405625 w 57365"/>
                <a:gd name="T27" fmla="*/ 2116875 h 3417"/>
                <a:gd name="T28" fmla="*/ 35438125 w 57365"/>
                <a:gd name="T29" fmla="*/ 2118125 h 3417"/>
                <a:gd name="T30" fmla="*/ 35496875 w 57365"/>
                <a:gd name="T31" fmla="*/ 1278125 h 3417"/>
                <a:gd name="T32" fmla="*/ 35515625 w 57365"/>
                <a:gd name="T33" fmla="*/ 1278125 h 3417"/>
                <a:gd name="T34" fmla="*/ 27380000 w 57365"/>
                <a:gd name="T35" fmla="*/ 311250 h 3417"/>
                <a:gd name="T36" fmla="*/ 25008750 w 57365"/>
                <a:gd name="T37" fmla="*/ 229375 h 3417"/>
                <a:gd name="T38" fmla="*/ 22637500 w 57365"/>
                <a:gd name="T39" fmla="*/ 311250 h 3417"/>
                <a:gd name="T40" fmla="*/ 21218125 w 57365"/>
                <a:gd name="T41" fmla="*/ 360625 h 3417"/>
                <a:gd name="T42" fmla="*/ 17913125 w 57365"/>
                <a:gd name="T43" fmla="*/ 92500 h 3417"/>
                <a:gd name="T44" fmla="*/ 16589375 w 57365"/>
                <a:gd name="T45" fmla="*/ 625 h 341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" name="Google Shape;16;p2">
              <a:extLst>
                <a:ext uri="{FF2B5EF4-FFF2-40B4-BE49-F238E27FC236}">
                  <a16:creationId xmlns:a16="http://schemas.microsoft.com/office/drawing/2014/main" id="{C5B7B7AD-D1CC-E9EC-767C-7A45BE059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1825" y="716225"/>
              <a:ext cx="1432875" cy="101600"/>
            </a:xfrm>
            <a:custGeom>
              <a:avLst/>
              <a:gdLst>
                <a:gd name="T0" fmla="*/ 1615625 w 57315"/>
                <a:gd name="T1" fmla="*/ 625 h 4064"/>
                <a:gd name="T2" fmla="*/ 639375 w 57315"/>
                <a:gd name="T3" fmla="*/ 286875 h 4064"/>
                <a:gd name="T4" fmla="*/ 983125 w 57315"/>
                <a:gd name="T5" fmla="*/ 1852500 h 4064"/>
                <a:gd name="T6" fmla="*/ 1332500 w 57315"/>
                <a:gd name="T7" fmla="*/ 1710000 h 4064"/>
                <a:gd name="T8" fmla="*/ 1779375 w 57315"/>
                <a:gd name="T9" fmla="*/ 1576875 h 4064"/>
                <a:gd name="T10" fmla="*/ 3156250 w 57315"/>
                <a:gd name="T11" fmla="*/ 1837500 h 4064"/>
                <a:gd name="T12" fmla="*/ 4944375 w 57315"/>
                <a:gd name="T13" fmla="*/ 2020000 h 4064"/>
                <a:gd name="T14" fmla="*/ 6436875 w 57315"/>
                <a:gd name="T15" fmla="*/ 2127500 h 4064"/>
                <a:gd name="T16" fmla="*/ 8956875 w 57315"/>
                <a:gd name="T17" fmla="*/ 2056250 h 4064"/>
                <a:gd name="T18" fmla="*/ 14435000 w 57315"/>
                <a:gd name="T19" fmla="*/ 1960625 h 4064"/>
                <a:gd name="T20" fmla="*/ 17986250 w 57315"/>
                <a:gd name="T21" fmla="*/ 2111250 h 4064"/>
                <a:gd name="T22" fmla="*/ 22254375 w 57315"/>
                <a:gd name="T23" fmla="*/ 2385000 h 4064"/>
                <a:gd name="T24" fmla="*/ 25947500 w 57315"/>
                <a:gd name="T25" fmla="*/ 2297500 h 4064"/>
                <a:gd name="T26" fmla="*/ 27234375 w 57315"/>
                <a:gd name="T27" fmla="*/ 2330000 h 4064"/>
                <a:gd name="T28" fmla="*/ 31425000 w 57315"/>
                <a:gd name="T29" fmla="*/ 2540000 h 4064"/>
                <a:gd name="T30" fmla="*/ 35698125 w 57315"/>
                <a:gd name="T31" fmla="*/ 1873750 h 4064"/>
                <a:gd name="T32" fmla="*/ 35675000 w 57315"/>
                <a:gd name="T33" fmla="*/ 1563125 h 4064"/>
                <a:gd name="T34" fmla="*/ 35661250 w 57315"/>
                <a:gd name="T35" fmla="*/ 1563750 h 4064"/>
                <a:gd name="T36" fmla="*/ 35183750 w 57315"/>
                <a:gd name="T37" fmla="*/ 1575000 h 4064"/>
                <a:gd name="T38" fmla="*/ 31083125 w 57315"/>
                <a:gd name="T39" fmla="*/ 1308750 h 4064"/>
                <a:gd name="T40" fmla="*/ 26395000 w 57315"/>
                <a:gd name="T41" fmla="*/ 1144375 h 4064"/>
                <a:gd name="T42" fmla="*/ 24826250 w 57315"/>
                <a:gd name="T43" fmla="*/ 1136250 h 4064"/>
                <a:gd name="T44" fmla="*/ 21689375 w 57315"/>
                <a:gd name="T45" fmla="*/ 1144375 h 4064"/>
                <a:gd name="T46" fmla="*/ 17037500 w 57315"/>
                <a:gd name="T47" fmla="*/ 725000 h 4064"/>
                <a:gd name="T48" fmla="*/ 13958125 w 57315"/>
                <a:gd name="T49" fmla="*/ 635625 h 4064"/>
                <a:gd name="T50" fmla="*/ 7771250 w 57315"/>
                <a:gd name="T51" fmla="*/ 725000 h 4064"/>
                <a:gd name="T52" fmla="*/ 6041250 w 57315"/>
                <a:gd name="T53" fmla="*/ 809375 h 4064"/>
                <a:gd name="T54" fmla="*/ 5509375 w 57315"/>
                <a:gd name="T55" fmla="*/ 779375 h 4064"/>
                <a:gd name="T56" fmla="*/ 3831250 w 57315"/>
                <a:gd name="T57" fmla="*/ 433125 h 4064"/>
                <a:gd name="T58" fmla="*/ 1615625 w 57315"/>
                <a:gd name="T59" fmla="*/ 625 h 406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" name="Google Shape;17;p2">
              <a:extLst>
                <a:ext uri="{FF2B5EF4-FFF2-40B4-BE49-F238E27FC236}">
                  <a16:creationId xmlns:a16="http://schemas.microsoft.com/office/drawing/2014/main" id="{FE35645B-E999-DCC9-213D-F98BECB980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0550" y="850250"/>
              <a:ext cx="1541750" cy="125300"/>
            </a:xfrm>
            <a:custGeom>
              <a:avLst/>
              <a:gdLst>
                <a:gd name="T0" fmla="*/ 1091875 w 61670"/>
                <a:gd name="T1" fmla="*/ 0 h 5012"/>
                <a:gd name="T2" fmla="*/ 985625 w 61670"/>
                <a:gd name="T3" fmla="*/ 625 h 5012"/>
                <a:gd name="T4" fmla="*/ 930000 w 61670"/>
                <a:gd name="T5" fmla="*/ 1826875 h 5012"/>
                <a:gd name="T6" fmla="*/ 985625 w 61670"/>
                <a:gd name="T7" fmla="*/ 1825000 h 5012"/>
                <a:gd name="T8" fmla="*/ 1854375 w 61670"/>
                <a:gd name="T9" fmla="*/ 1794375 h 5012"/>
                <a:gd name="T10" fmla="*/ 9358125 w 61670"/>
                <a:gd name="T11" fmla="*/ 2554375 h 5012"/>
                <a:gd name="T12" fmla="*/ 13480625 w 61670"/>
                <a:gd name="T13" fmla="*/ 3083750 h 5012"/>
                <a:gd name="T14" fmla="*/ 15090625 w 61670"/>
                <a:gd name="T15" fmla="*/ 3132500 h 5012"/>
                <a:gd name="T16" fmla="*/ 18314375 w 61670"/>
                <a:gd name="T17" fmla="*/ 3083750 h 5012"/>
                <a:gd name="T18" fmla="*/ 28291875 w 61670"/>
                <a:gd name="T19" fmla="*/ 2353750 h 5012"/>
                <a:gd name="T20" fmla="*/ 30096875 w 61670"/>
                <a:gd name="T21" fmla="*/ 2301875 h 5012"/>
                <a:gd name="T22" fmla="*/ 31561250 w 61670"/>
                <a:gd name="T23" fmla="*/ 2308125 h 5012"/>
                <a:gd name="T24" fmla="*/ 32943125 w 61670"/>
                <a:gd name="T25" fmla="*/ 2281250 h 5012"/>
                <a:gd name="T26" fmla="*/ 38032500 w 61670"/>
                <a:gd name="T27" fmla="*/ 1405625 h 5012"/>
                <a:gd name="T28" fmla="*/ 38032500 w 61670"/>
                <a:gd name="T29" fmla="*/ 456875 h 5012"/>
                <a:gd name="T30" fmla="*/ 38032500 w 61670"/>
                <a:gd name="T31" fmla="*/ 438750 h 5012"/>
                <a:gd name="T32" fmla="*/ 37237500 w 61670"/>
                <a:gd name="T33" fmla="*/ 400625 h 5012"/>
                <a:gd name="T34" fmla="*/ 33143750 w 61670"/>
                <a:gd name="T35" fmla="*/ 748750 h 5012"/>
                <a:gd name="T36" fmla="*/ 32070625 w 61670"/>
                <a:gd name="T37" fmla="*/ 765000 h 5012"/>
                <a:gd name="T38" fmla="*/ 29850000 w 61670"/>
                <a:gd name="T39" fmla="*/ 747500 h 5012"/>
                <a:gd name="T40" fmla="*/ 28291875 w 61670"/>
                <a:gd name="T41" fmla="*/ 785000 h 5012"/>
                <a:gd name="T42" fmla="*/ 18314375 w 61670"/>
                <a:gd name="T43" fmla="*/ 1478125 h 5012"/>
                <a:gd name="T44" fmla="*/ 15475625 w 61670"/>
                <a:gd name="T45" fmla="*/ 1510000 h 5012"/>
                <a:gd name="T46" fmla="*/ 13480625 w 61670"/>
                <a:gd name="T47" fmla="*/ 1441875 h 5012"/>
                <a:gd name="T48" fmla="*/ 9358125 w 61670"/>
                <a:gd name="T49" fmla="*/ 894375 h 5012"/>
                <a:gd name="T50" fmla="*/ 5363125 w 61670"/>
                <a:gd name="T51" fmla="*/ 475000 h 5012"/>
                <a:gd name="T52" fmla="*/ 1091875 w 61670"/>
                <a:gd name="T53" fmla="*/ 0 h 50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" name="Google Shape;18;p2">
              <a:extLst>
                <a:ext uri="{FF2B5EF4-FFF2-40B4-BE49-F238E27FC236}">
                  <a16:creationId xmlns:a16="http://schemas.microsoft.com/office/drawing/2014/main" id="{F528C560-5C3B-3550-0B4F-505794518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7425" y="1008550"/>
              <a:ext cx="1496500" cy="73300"/>
            </a:xfrm>
            <a:custGeom>
              <a:avLst/>
              <a:gdLst>
                <a:gd name="T0" fmla="*/ 798125 w 59860"/>
                <a:gd name="T1" fmla="*/ 0 h 2932"/>
                <a:gd name="T2" fmla="*/ 839375 w 59860"/>
                <a:gd name="T3" fmla="*/ 1551875 h 2932"/>
                <a:gd name="T4" fmla="*/ 5036875 w 59860"/>
                <a:gd name="T5" fmla="*/ 1771875 h 2932"/>
                <a:gd name="T6" fmla="*/ 5198750 w 59860"/>
                <a:gd name="T7" fmla="*/ 1771250 h 2932"/>
                <a:gd name="T8" fmla="*/ 9740625 w 59860"/>
                <a:gd name="T9" fmla="*/ 1752500 h 2932"/>
                <a:gd name="T10" fmla="*/ 10337500 w 59860"/>
                <a:gd name="T11" fmla="*/ 1751250 h 2932"/>
                <a:gd name="T12" fmla="*/ 17500000 w 59860"/>
                <a:gd name="T13" fmla="*/ 1832500 h 2932"/>
                <a:gd name="T14" fmla="*/ 18624375 w 59860"/>
                <a:gd name="T15" fmla="*/ 1825625 h 2932"/>
                <a:gd name="T16" fmla="*/ 27525625 w 59860"/>
                <a:gd name="T17" fmla="*/ 1643125 h 2932"/>
                <a:gd name="T18" fmla="*/ 37175000 w 59860"/>
                <a:gd name="T19" fmla="*/ 858750 h 2932"/>
                <a:gd name="T20" fmla="*/ 37175000 w 59860"/>
                <a:gd name="T21" fmla="*/ 439375 h 2932"/>
                <a:gd name="T22" fmla="*/ 37193125 w 59860"/>
                <a:gd name="T23" fmla="*/ 439375 h 2932"/>
                <a:gd name="T24" fmla="*/ 32626250 w 59860"/>
                <a:gd name="T25" fmla="*/ 237500 h 2932"/>
                <a:gd name="T26" fmla="*/ 32341250 w 59860"/>
                <a:gd name="T27" fmla="*/ 238750 h 2932"/>
                <a:gd name="T28" fmla="*/ 27744375 w 59860"/>
                <a:gd name="T29" fmla="*/ 421250 h 2932"/>
                <a:gd name="T30" fmla="*/ 23493125 w 59860"/>
                <a:gd name="T31" fmla="*/ 487500 h 2932"/>
                <a:gd name="T32" fmla="*/ 18624375 w 59860"/>
                <a:gd name="T33" fmla="*/ 457500 h 2932"/>
                <a:gd name="T34" fmla="*/ 9960000 w 59860"/>
                <a:gd name="T35" fmla="*/ 311875 h 2932"/>
                <a:gd name="T36" fmla="*/ 5198750 w 59860"/>
                <a:gd name="T37" fmla="*/ 330000 h 2932"/>
                <a:gd name="T38" fmla="*/ 3762500 w 59860"/>
                <a:gd name="T39" fmla="*/ 346250 h 2932"/>
                <a:gd name="T40" fmla="*/ 3046250 w 59860"/>
                <a:gd name="T41" fmla="*/ 330000 h 2932"/>
                <a:gd name="T42" fmla="*/ 839375 w 59860"/>
                <a:gd name="T43" fmla="*/ 1875 h 2932"/>
                <a:gd name="T44" fmla="*/ 798125 w 59860"/>
                <a:gd name="T45" fmla="*/ 0 h 29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" name="Google Shape;19;p2">
              <a:extLst>
                <a:ext uri="{FF2B5EF4-FFF2-40B4-BE49-F238E27FC236}">
                  <a16:creationId xmlns:a16="http://schemas.microsoft.com/office/drawing/2014/main" id="{D5E7BE10-AFD6-903B-97F7-4797AD7D88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025" y="1146350"/>
              <a:ext cx="1516200" cy="78150"/>
            </a:xfrm>
            <a:custGeom>
              <a:avLst/>
              <a:gdLst>
                <a:gd name="T0" fmla="*/ 1039375 w 60648"/>
                <a:gd name="T1" fmla="*/ 625 h 3126"/>
                <a:gd name="T2" fmla="*/ 802500 w 60648"/>
                <a:gd name="T3" fmla="*/ 4375 h 3126"/>
                <a:gd name="T4" fmla="*/ 761250 w 60648"/>
                <a:gd name="T5" fmla="*/ 1501250 h 3126"/>
                <a:gd name="T6" fmla="*/ 802500 w 60648"/>
                <a:gd name="T7" fmla="*/ 1500000 h 3126"/>
                <a:gd name="T8" fmla="*/ 1302500 w 60648"/>
                <a:gd name="T9" fmla="*/ 1486250 h 3126"/>
                <a:gd name="T10" fmla="*/ 6508750 w 60648"/>
                <a:gd name="T11" fmla="*/ 1953750 h 3126"/>
                <a:gd name="T12" fmla="*/ 7606875 w 60648"/>
                <a:gd name="T13" fmla="*/ 1883125 h 3126"/>
                <a:gd name="T14" fmla="*/ 12294375 w 60648"/>
                <a:gd name="T15" fmla="*/ 1700625 h 3126"/>
                <a:gd name="T16" fmla="*/ 12988750 w 60648"/>
                <a:gd name="T17" fmla="*/ 1693125 h 3126"/>
                <a:gd name="T18" fmla="*/ 17310625 w 60648"/>
                <a:gd name="T19" fmla="*/ 1828125 h 3126"/>
                <a:gd name="T20" fmla="*/ 18274375 w 60648"/>
                <a:gd name="T21" fmla="*/ 1840625 h 3126"/>
                <a:gd name="T22" fmla="*/ 27543750 w 60648"/>
                <a:gd name="T23" fmla="*/ 1463125 h 3126"/>
                <a:gd name="T24" fmla="*/ 32450625 w 60648"/>
                <a:gd name="T25" fmla="*/ 1372500 h 3126"/>
                <a:gd name="T26" fmla="*/ 37630625 w 60648"/>
                <a:gd name="T27" fmla="*/ 588125 h 3126"/>
                <a:gd name="T28" fmla="*/ 37630625 w 60648"/>
                <a:gd name="T29" fmla="*/ 58750 h 3126"/>
                <a:gd name="T30" fmla="*/ 36563750 w 60648"/>
                <a:gd name="T31" fmla="*/ 26250 h 3126"/>
                <a:gd name="T32" fmla="*/ 32651250 w 60648"/>
                <a:gd name="T33" fmla="*/ 150000 h 3126"/>
                <a:gd name="T34" fmla="*/ 27543750 w 60648"/>
                <a:gd name="T35" fmla="*/ 113750 h 3126"/>
                <a:gd name="T36" fmla="*/ 18538750 w 60648"/>
                <a:gd name="T37" fmla="*/ 424375 h 3126"/>
                <a:gd name="T38" fmla="*/ 17310625 w 60648"/>
                <a:gd name="T39" fmla="*/ 405625 h 3126"/>
                <a:gd name="T40" fmla="*/ 11730625 w 60648"/>
                <a:gd name="T41" fmla="*/ 259375 h 3126"/>
                <a:gd name="T42" fmla="*/ 7716250 w 60648"/>
                <a:gd name="T43" fmla="*/ 423750 h 3126"/>
                <a:gd name="T44" fmla="*/ 6176250 w 60648"/>
                <a:gd name="T45" fmla="*/ 507500 h 3126"/>
                <a:gd name="T46" fmla="*/ 4195625 w 60648"/>
                <a:gd name="T47" fmla="*/ 368750 h 3126"/>
                <a:gd name="T48" fmla="*/ 1039375 w 60648"/>
                <a:gd name="T49" fmla="*/ 625 h 3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" name="Google Shape;20;p2">
              <a:extLst>
                <a:ext uri="{FF2B5EF4-FFF2-40B4-BE49-F238E27FC236}">
                  <a16:creationId xmlns:a16="http://schemas.microsoft.com/office/drawing/2014/main" id="{9ACAC861-5A67-F6C9-0A2A-C58D8AB62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8325" y="1265625"/>
              <a:ext cx="1534425" cy="91800"/>
            </a:xfrm>
            <a:custGeom>
              <a:avLst/>
              <a:gdLst>
                <a:gd name="T0" fmla="*/ 1730625 w 61377"/>
                <a:gd name="T1" fmla="*/ 0 h 3672"/>
                <a:gd name="T2" fmla="*/ 784375 w 61377"/>
                <a:gd name="T3" fmla="*/ 13750 h 3672"/>
                <a:gd name="T4" fmla="*/ 784375 w 61377"/>
                <a:gd name="T5" fmla="*/ 1473125 h 3672"/>
                <a:gd name="T6" fmla="*/ 1088125 w 61377"/>
                <a:gd name="T7" fmla="*/ 1468750 h 3672"/>
                <a:gd name="T8" fmla="*/ 2663125 w 61377"/>
                <a:gd name="T9" fmla="*/ 1600625 h 3672"/>
                <a:gd name="T10" fmla="*/ 3158125 w 61377"/>
                <a:gd name="T11" fmla="*/ 1641875 h 3672"/>
                <a:gd name="T12" fmla="*/ 4373750 w 61377"/>
                <a:gd name="T13" fmla="*/ 1577500 h 3672"/>
                <a:gd name="T14" fmla="*/ 4761250 w 61377"/>
                <a:gd name="T15" fmla="*/ 1600625 h 3672"/>
                <a:gd name="T16" fmla="*/ 8774375 w 61377"/>
                <a:gd name="T17" fmla="*/ 2020000 h 3672"/>
                <a:gd name="T18" fmla="*/ 13160000 w 61377"/>
                <a:gd name="T19" fmla="*/ 2295000 h 3672"/>
                <a:gd name="T20" fmla="*/ 13316250 w 61377"/>
                <a:gd name="T21" fmla="*/ 2293750 h 3672"/>
                <a:gd name="T22" fmla="*/ 18208125 w 61377"/>
                <a:gd name="T23" fmla="*/ 2128125 h 3672"/>
                <a:gd name="T24" fmla="*/ 18478125 w 61377"/>
                <a:gd name="T25" fmla="*/ 2129375 h 3672"/>
                <a:gd name="T26" fmla="*/ 18625625 w 61377"/>
                <a:gd name="T27" fmla="*/ 2130000 h 3672"/>
                <a:gd name="T28" fmla="*/ 28310000 w 61377"/>
                <a:gd name="T29" fmla="*/ 1473125 h 3672"/>
                <a:gd name="T30" fmla="*/ 33308125 w 61377"/>
                <a:gd name="T31" fmla="*/ 1400000 h 3672"/>
                <a:gd name="T32" fmla="*/ 35751875 w 61377"/>
                <a:gd name="T33" fmla="*/ 1290625 h 3672"/>
                <a:gd name="T34" fmla="*/ 38086875 w 61377"/>
                <a:gd name="T35" fmla="*/ 871250 h 3672"/>
                <a:gd name="T36" fmla="*/ 38086875 w 61377"/>
                <a:gd name="T37" fmla="*/ 360625 h 3672"/>
                <a:gd name="T38" fmla="*/ 32775625 w 61377"/>
                <a:gd name="T39" fmla="*/ 60000 h 3672"/>
                <a:gd name="T40" fmla="*/ 28510625 w 61377"/>
                <a:gd name="T41" fmla="*/ 105000 h 3672"/>
                <a:gd name="T42" fmla="*/ 19055625 w 61377"/>
                <a:gd name="T43" fmla="*/ 658125 h 3672"/>
                <a:gd name="T44" fmla="*/ 18478125 w 61377"/>
                <a:gd name="T45" fmla="*/ 651875 h 3672"/>
                <a:gd name="T46" fmla="*/ 18243750 w 61377"/>
                <a:gd name="T47" fmla="*/ 650625 h 3672"/>
                <a:gd name="T48" fmla="*/ 13535000 w 61377"/>
                <a:gd name="T49" fmla="*/ 816250 h 3672"/>
                <a:gd name="T50" fmla="*/ 8956250 w 61377"/>
                <a:gd name="T51" fmla="*/ 561250 h 3672"/>
                <a:gd name="T52" fmla="*/ 4651875 w 61377"/>
                <a:gd name="T53" fmla="*/ 123125 h 3672"/>
                <a:gd name="T54" fmla="*/ 4208125 w 61377"/>
                <a:gd name="T55" fmla="*/ 101875 h 3672"/>
                <a:gd name="T56" fmla="*/ 3336875 w 61377"/>
                <a:gd name="T57" fmla="*/ 123125 h 3672"/>
                <a:gd name="T58" fmla="*/ 2663125 w 61377"/>
                <a:gd name="T59" fmla="*/ 68750 h 3672"/>
                <a:gd name="T60" fmla="*/ 1730625 w 61377"/>
                <a:gd name="T61" fmla="*/ 0 h 367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13" name="Google Shape;21;p2">
            <a:extLst>
              <a:ext uri="{FF2B5EF4-FFF2-40B4-BE49-F238E27FC236}">
                <a16:creationId xmlns:a16="http://schemas.microsoft.com/office/drawing/2014/main" id="{F7583F5C-47E2-2829-A4AC-9400F093F172}"/>
              </a:ext>
            </a:extLst>
          </p:cNvPr>
          <p:cNvGrpSpPr>
            <a:grpSpLocks/>
          </p:cNvGrpSpPr>
          <p:nvPr/>
        </p:nvGrpSpPr>
        <p:grpSpPr bwMode="auto">
          <a:xfrm>
            <a:off x="8601075" y="1898650"/>
            <a:ext cx="695325" cy="5124450"/>
            <a:chOff x="5379800" y="2555600"/>
            <a:chExt cx="236425" cy="1307500"/>
          </a:xfrm>
        </p:grpSpPr>
        <p:sp>
          <p:nvSpPr>
            <p:cNvPr id="14" name="Google Shape;22;p2">
              <a:extLst>
                <a:ext uri="{FF2B5EF4-FFF2-40B4-BE49-F238E27FC236}">
                  <a16:creationId xmlns:a16="http://schemas.microsoft.com/office/drawing/2014/main" id="{2FDD7928-34FE-6D2C-695B-A4698B1C4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800" y="2555600"/>
              <a:ext cx="106550" cy="325250"/>
            </a:xfrm>
            <a:custGeom>
              <a:avLst/>
              <a:gdLst>
                <a:gd name="T0" fmla="*/ 1028750 w 4262"/>
                <a:gd name="T1" fmla="*/ 0 h 13010"/>
                <a:gd name="T2" fmla="*/ 200625 w 4262"/>
                <a:gd name="T3" fmla="*/ 597500 h 13010"/>
                <a:gd name="T4" fmla="*/ 36250 w 4262"/>
                <a:gd name="T5" fmla="*/ 1765000 h 13010"/>
                <a:gd name="T6" fmla="*/ 218750 w 4262"/>
                <a:gd name="T7" fmla="*/ 3133125 h 13010"/>
                <a:gd name="T8" fmla="*/ 1532500 w 4262"/>
                <a:gd name="T9" fmla="*/ 5650625 h 13010"/>
                <a:gd name="T10" fmla="*/ 2261875 w 4262"/>
                <a:gd name="T11" fmla="*/ 8131250 h 13010"/>
                <a:gd name="T12" fmla="*/ 2079375 w 4262"/>
                <a:gd name="T13" fmla="*/ 1491875 h 13010"/>
                <a:gd name="T14" fmla="*/ 1860625 w 4262"/>
                <a:gd name="T15" fmla="*/ 579375 h 13010"/>
                <a:gd name="T16" fmla="*/ 1028750 w 4262"/>
                <a:gd name="T17" fmla="*/ 0 h 130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5" name="Google Shape;23;p2">
              <a:extLst>
                <a:ext uri="{FF2B5EF4-FFF2-40B4-BE49-F238E27FC236}">
                  <a16:creationId xmlns:a16="http://schemas.microsoft.com/office/drawing/2014/main" id="{1109FF87-1528-3CB6-F4B0-79EEB6E82F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4850" y="2738550"/>
              <a:ext cx="120425" cy="245925"/>
            </a:xfrm>
            <a:custGeom>
              <a:avLst/>
              <a:gdLst>
                <a:gd name="T0" fmla="*/ 2554375 w 4817"/>
                <a:gd name="T1" fmla="*/ 625 h 9837"/>
                <a:gd name="T2" fmla="*/ 2061875 w 4817"/>
                <a:gd name="T3" fmla="*/ 274375 h 9837"/>
                <a:gd name="T4" fmla="*/ 620625 w 4817"/>
                <a:gd name="T5" fmla="*/ 3666875 h 9837"/>
                <a:gd name="T6" fmla="*/ 625 w 4817"/>
                <a:gd name="T7" fmla="*/ 6147500 h 9837"/>
                <a:gd name="T8" fmla="*/ 2517500 w 4817"/>
                <a:gd name="T9" fmla="*/ 2080000 h 9837"/>
                <a:gd name="T10" fmla="*/ 2937500 w 4817"/>
                <a:gd name="T11" fmla="*/ 511250 h 9837"/>
                <a:gd name="T12" fmla="*/ 2554375 w 4817"/>
                <a:gd name="T13" fmla="*/ 625 h 98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6" name="Google Shape;24;p2">
              <a:extLst>
                <a:ext uri="{FF2B5EF4-FFF2-40B4-BE49-F238E27FC236}">
                  <a16:creationId xmlns:a16="http://schemas.microsoft.com/office/drawing/2014/main" id="{946CAE48-CDE2-9AF8-849D-F97131511B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9800" y="2998700"/>
              <a:ext cx="85375" cy="238225"/>
            </a:xfrm>
            <a:custGeom>
              <a:avLst/>
              <a:gdLst>
                <a:gd name="T0" fmla="*/ 271875 w 3415"/>
                <a:gd name="T1" fmla="*/ 0 h 9529"/>
                <a:gd name="T2" fmla="*/ 146250 w 3415"/>
                <a:gd name="T3" fmla="*/ 45000 h 9529"/>
                <a:gd name="T4" fmla="*/ 18125 w 3415"/>
                <a:gd name="T5" fmla="*/ 465000 h 9529"/>
                <a:gd name="T6" fmla="*/ 784375 w 3415"/>
                <a:gd name="T7" fmla="*/ 3328750 h 9529"/>
                <a:gd name="T8" fmla="*/ 2043125 w 3415"/>
                <a:gd name="T9" fmla="*/ 5955000 h 9529"/>
                <a:gd name="T10" fmla="*/ 693125 w 3415"/>
                <a:gd name="T11" fmla="*/ 336875 h 9529"/>
                <a:gd name="T12" fmla="*/ 271875 w 3415"/>
                <a:gd name="T13" fmla="*/ 0 h 95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7" name="Google Shape;25;p2">
              <a:extLst>
                <a:ext uri="{FF2B5EF4-FFF2-40B4-BE49-F238E27FC236}">
                  <a16:creationId xmlns:a16="http://schemas.microsoft.com/office/drawing/2014/main" id="{02E185F3-A778-5C95-7A9D-E57568599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2675" y="3168100"/>
              <a:ext cx="133550" cy="266550"/>
            </a:xfrm>
            <a:custGeom>
              <a:avLst/>
              <a:gdLst>
                <a:gd name="T0" fmla="*/ 2943750 w 5342"/>
                <a:gd name="T1" fmla="*/ 0 h 10662"/>
                <a:gd name="T2" fmla="*/ 2535625 w 5342"/>
                <a:gd name="T3" fmla="*/ 224375 h 10662"/>
                <a:gd name="T4" fmla="*/ 565625 w 5342"/>
                <a:gd name="T5" fmla="*/ 4602500 h 10662"/>
                <a:gd name="T6" fmla="*/ 164375 w 5342"/>
                <a:gd name="T7" fmla="*/ 6663750 h 10662"/>
                <a:gd name="T8" fmla="*/ 2043125 w 5342"/>
                <a:gd name="T9" fmla="*/ 3435000 h 10662"/>
                <a:gd name="T10" fmla="*/ 2973125 w 5342"/>
                <a:gd name="T11" fmla="*/ 1957500 h 10662"/>
                <a:gd name="T12" fmla="*/ 3210625 w 5342"/>
                <a:gd name="T13" fmla="*/ 261250 h 10662"/>
                <a:gd name="T14" fmla="*/ 3101250 w 5342"/>
                <a:gd name="T15" fmla="*/ 60000 h 10662"/>
                <a:gd name="T16" fmla="*/ 2943750 w 5342"/>
                <a:gd name="T17" fmla="*/ 0 h 106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8" name="Google Shape;26;p2">
              <a:extLst>
                <a:ext uri="{FF2B5EF4-FFF2-40B4-BE49-F238E27FC236}">
                  <a16:creationId xmlns:a16="http://schemas.microsoft.com/office/drawing/2014/main" id="{329ECB85-7B89-F311-A9B7-D3F256006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86350" y="3444050"/>
              <a:ext cx="75175" cy="237950"/>
            </a:xfrm>
            <a:custGeom>
              <a:avLst/>
              <a:gdLst>
                <a:gd name="T0" fmla="*/ 546875 w 3007"/>
                <a:gd name="T1" fmla="*/ 625 h 9518"/>
                <a:gd name="T2" fmla="*/ 292500 w 3007"/>
                <a:gd name="T3" fmla="*/ 56250 h 9518"/>
                <a:gd name="T4" fmla="*/ 625 w 3007"/>
                <a:gd name="T5" fmla="*/ 877500 h 9518"/>
                <a:gd name="T6" fmla="*/ 1058125 w 3007"/>
                <a:gd name="T7" fmla="*/ 4452500 h 9518"/>
                <a:gd name="T8" fmla="*/ 1763125 w 3007"/>
                <a:gd name="T9" fmla="*/ 5646875 h 9518"/>
                <a:gd name="T10" fmla="*/ 1763125 w 3007"/>
                <a:gd name="T11" fmla="*/ 5646875 h 9518"/>
                <a:gd name="T12" fmla="*/ 1313750 w 3007"/>
                <a:gd name="T13" fmla="*/ 859375 h 9518"/>
                <a:gd name="T14" fmla="*/ 985625 w 3007"/>
                <a:gd name="T15" fmla="*/ 184375 h 9518"/>
                <a:gd name="T16" fmla="*/ 546875 w 3007"/>
                <a:gd name="T17" fmla="*/ 625 h 9518"/>
                <a:gd name="T18" fmla="*/ 1763125 w 3007"/>
                <a:gd name="T19" fmla="*/ 5646875 h 9518"/>
                <a:gd name="T20" fmla="*/ 1763125 w 3007"/>
                <a:gd name="T21" fmla="*/ 5646875 h 9518"/>
                <a:gd name="T22" fmla="*/ 1879375 w 3007"/>
                <a:gd name="T23" fmla="*/ 5948125 h 9518"/>
                <a:gd name="T24" fmla="*/ 1763125 w 3007"/>
                <a:gd name="T25" fmla="*/ 5646875 h 95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9" name="Google Shape;27;p2">
              <a:extLst>
                <a:ext uri="{FF2B5EF4-FFF2-40B4-BE49-F238E27FC236}">
                  <a16:creationId xmlns:a16="http://schemas.microsoft.com/office/drawing/2014/main" id="{E4E9195C-35A5-04EC-6A6D-FE004C3F6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58600" y="2859200"/>
              <a:ext cx="26275" cy="1003900"/>
            </a:xfrm>
            <a:custGeom>
              <a:avLst/>
              <a:gdLst>
                <a:gd name="T0" fmla="*/ 392500 w 1051"/>
                <a:gd name="T1" fmla="*/ 625 h 40156"/>
                <a:gd name="T2" fmla="*/ 328125 w 1051"/>
                <a:gd name="T3" fmla="*/ 48750 h 40156"/>
                <a:gd name="T4" fmla="*/ 346875 w 1051"/>
                <a:gd name="T5" fmla="*/ 48750 h 40156"/>
                <a:gd name="T6" fmla="*/ 109375 w 1051"/>
                <a:gd name="T7" fmla="*/ 3021875 h 40156"/>
                <a:gd name="T8" fmla="*/ 36250 w 1051"/>
                <a:gd name="T9" fmla="*/ 6214375 h 40156"/>
                <a:gd name="T10" fmla="*/ 36250 w 1051"/>
                <a:gd name="T11" fmla="*/ 12580000 h 40156"/>
                <a:gd name="T12" fmla="*/ 73125 w 1051"/>
                <a:gd name="T13" fmla="*/ 18891250 h 40156"/>
                <a:gd name="T14" fmla="*/ 146250 w 1051"/>
                <a:gd name="T15" fmla="*/ 22028750 h 40156"/>
                <a:gd name="T16" fmla="*/ 255625 w 1051"/>
                <a:gd name="T17" fmla="*/ 25001875 h 40156"/>
                <a:gd name="T18" fmla="*/ 366250 w 1051"/>
                <a:gd name="T19" fmla="*/ 25096875 h 40156"/>
                <a:gd name="T20" fmla="*/ 528750 w 1051"/>
                <a:gd name="T21" fmla="*/ 24965625 h 40156"/>
                <a:gd name="T22" fmla="*/ 583750 w 1051"/>
                <a:gd name="T23" fmla="*/ 21810000 h 40156"/>
                <a:gd name="T24" fmla="*/ 583750 w 1051"/>
                <a:gd name="T25" fmla="*/ 18654375 h 40156"/>
                <a:gd name="T26" fmla="*/ 510625 w 1051"/>
                <a:gd name="T27" fmla="*/ 12580000 h 40156"/>
                <a:gd name="T28" fmla="*/ 419375 w 1051"/>
                <a:gd name="T29" fmla="*/ 6451250 h 40156"/>
                <a:gd name="T30" fmla="*/ 419375 w 1051"/>
                <a:gd name="T31" fmla="*/ 3240625 h 40156"/>
                <a:gd name="T32" fmla="*/ 456250 w 1051"/>
                <a:gd name="T33" fmla="*/ 48750 h 40156"/>
                <a:gd name="T34" fmla="*/ 392500 w 1051"/>
                <a:gd name="T35" fmla="*/ 625 h 40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0" name="Google Shape;28;p2">
              <a:extLst>
                <a:ext uri="{FF2B5EF4-FFF2-40B4-BE49-F238E27FC236}">
                  <a16:creationId xmlns:a16="http://schemas.microsoft.com/office/drawing/2014/main" id="{277D05C9-685A-AE2E-ACAF-3583C0871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800" y="2962325"/>
              <a:ext cx="32525" cy="84825"/>
            </a:xfrm>
            <a:custGeom>
              <a:avLst/>
              <a:gdLst>
                <a:gd name="T0" fmla="*/ 708750 w 1301"/>
                <a:gd name="T1" fmla="*/ 0 h 3393"/>
                <a:gd name="T2" fmla="*/ 656875 w 1301"/>
                <a:gd name="T3" fmla="*/ 24375 h 3393"/>
                <a:gd name="T4" fmla="*/ 55000 w 1301"/>
                <a:gd name="T5" fmla="*/ 2085625 h 3393"/>
                <a:gd name="T6" fmla="*/ 96875 w 1301"/>
                <a:gd name="T7" fmla="*/ 2120000 h 3393"/>
                <a:gd name="T8" fmla="*/ 128125 w 1301"/>
                <a:gd name="T9" fmla="*/ 2085625 h 3393"/>
                <a:gd name="T10" fmla="*/ 346875 w 1301"/>
                <a:gd name="T11" fmla="*/ 1136875 h 3393"/>
                <a:gd name="T12" fmla="*/ 785000 w 1301"/>
                <a:gd name="T13" fmla="*/ 133750 h 3393"/>
                <a:gd name="T14" fmla="*/ 708750 w 1301"/>
                <a:gd name="T15" fmla="*/ 0 h 33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1" name="Google Shape;29;p2">
              <a:extLst>
                <a:ext uri="{FF2B5EF4-FFF2-40B4-BE49-F238E27FC236}">
                  <a16:creationId xmlns:a16="http://schemas.microsoft.com/office/drawing/2014/main" id="{B9BF7058-17C7-3221-2435-25E68D8A3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3700" y="3405650"/>
              <a:ext cx="39050" cy="79600"/>
            </a:xfrm>
            <a:custGeom>
              <a:avLst/>
              <a:gdLst>
                <a:gd name="T0" fmla="*/ 830625 w 1562"/>
                <a:gd name="T1" fmla="*/ 0 h 3184"/>
                <a:gd name="T2" fmla="*/ 784375 w 1562"/>
                <a:gd name="T3" fmla="*/ 13125 h 3184"/>
                <a:gd name="T4" fmla="*/ 128125 w 1562"/>
                <a:gd name="T5" fmla="*/ 1910625 h 3184"/>
                <a:gd name="T6" fmla="*/ 221875 w 1562"/>
                <a:gd name="T7" fmla="*/ 1990000 h 3184"/>
                <a:gd name="T8" fmla="*/ 346875 w 1562"/>
                <a:gd name="T9" fmla="*/ 1873750 h 3184"/>
                <a:gd name="T10" fmla="*/ 474375 w 1562"/>
                <a:gd name="T11" fmla="*/ 961875 h 3184"/>
                <a:gd name="T12" fmla="*/ 930625 w 1562"/>
                <a:gd name="T13" fmla="*/ 177500 h 3184"/>
                <a:gd name="T14" fmla="*/ 830625 w 1562"/>
                <a:gd name="T15" fmla="*/ 0 h 31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22" name="Google Shape;30;p2">
            <a:extLst>
              <a:ext uri="{FF2B5EF4-FFF2-40B4-BE49-F238E27FC236}">
                <a16:creationId xmlns:a16="http://schemas.microsoft.com/office/drawing/2014/main" id="{495D702F-E1CC-4615-4E04-CD59E617253F}"/>
              </a:ext>
            </a:extLst>
          </p:cNvPr>
          <p:cNvGrpSpPr>
            <a:grpSpLocks/>
          </p:cNvGrpSpPr>
          <p:nvPr/>
        </p:nvGrpSpPr>
        <p:grpSpPr bwMode="auto">
          <a:xfrm>
            <a:off x="7878763" y="1595438"/>
            <a:ext cx="763587" cy="5489575"/>
            <a:chOff x="5133900" y="2478075"/>
            <a:chExt cx="259775" cy="1400875"/>
          </a:xfrm>
        </p:grpSpPr>
        <p:sp>
          <p:nvSpPr>
            <p:cNvPr id="23" name="Google Shape;31;p2">
              <a:extLst>
                <a:ext uri="{FF2B5EF4-FFF2-40B4-BE49-F238E27FC236}">
                  <a16:creationId xmlns:a16="http://schemas.microsoft.com/office/drawing/2014/main" id="{C1F2DCC7-1EF1-57F8-1C2D-F5C5C74DD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900" y="2647800"/>
              <a:ext cx="102600" cy="175450"/>
            </a:xfrm>
            <a:custGeom>
              <a:avLst/>
              <a:gdLst>
                <a:gd name="T0" fmla="*/ 517500 w 4104"/>
                <a:gd name="T1" fmla="*/ 625 h 7018"/>
                <a:gd name="T2" fmla="*/ 438125 w 4104"/>
                <a:gd name="T3" fmla="*/ 7500 h 7018"/>
                <a:gd name="T4" fmla="*/ 36875 w 4104"/>
                <a:gd name="T5" fmla="*/ 481875 h 7018"/>
                <a:gd name="T6" fmla="*/ 110000 w 4104"/>
                <a:gd name="T7" fmla="*/ 1138125 h 7018"/>
                <a:gd name="T8" fmla="*/ 1641875 w 4104"/>
                <a:gd name="T9" fmla="*/ 4038750 h 7018"/>
                <a:gd name="T10" fmla="*/ 2154375 w 4104"/>
                <a:gd name="T11" fmla="*/ 4386250 h 7018"/>
                <a:gd name="T12" fmla="*/ 1751250 w 4104"/>
                <a:gd name="T13" fmla="*/ 2160000 h 7018"/>
                <a:gd name="T14" fmla="*/ 1149375 w 4104"/>
                <a:gd name="T15" fmla="*/ 518125 h 7018"/>
                <a:gd name="T16" fmla="*/ 517500 w 4104"/>
                <a:gd name="T17" fmla="*/ 625 h 70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4" name="Google Shape;32;p2">
              <a:extLst>
                <a:ext uri="{FF2B5EF4-FFF2-40B4-BE49-F238E27FC236}">
                  <a16:creationId xmlns:a16="http://schemas.microsoft.com/office/drawing/2014/main" id="{7378C395-D86A-1E25-3FE8-A0B01B732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5700" y="2478075"/>
              <a:ext cx="59850" cy="225475"/>
            </a:xfrm>
            <a:custGeom>
              <a:avLst/>
              <a:gdLst>
                <a:gd name="T0" fmla="*/ 803125 w 2394"/>
                <a:gd name="T1" fmla="*/ 625 h 9019"/>
                <a:gd name="T2" fmla="*/ 420000 w 2394"/>
                <a:gd name="T3" fmla="*/ 255625 h 9019"/>
                <a:gd name="T4" fmla="*/ 110000 w 2394"/>
                <a:gd name="T5" fmla="*/ 2335000 h 9019"/>
                <a:gd name="T6" fmla="*/ 675625 w 2394"/>
                <a:gd name="T7" fmla="*/ 5636875 h 9019"/>
                <a:gd name="T8" fmla="*/ 1313750 w 2394"/>
                <a:gd name="T9" fmla="*/ 656875 h 9019"/>
                <a:gd name="T10" fmla="*/ 803125 w 2394"/>
                <a:gd name="T11" fmla="*/ 625 h 90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5" name="Google Shape;33;p2">
              <a:extLst>
                <a:ext uri="{FF2B5EF4-FFF2-40B4-BE49-F238E27FC236}">
                  <a16:creationId xmlns:a16="http://schemas.microsoft.com/office/drawing/2014/main" id="{7FC1BC6E-98B7-6BCF-FD28-FFF4428C2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7500" y="2541875"/>
              <a:ext cx="76650" cy="250700"/>
            </a:xfrm>
            <a:custGeom>
              <a:avLst/>
              <a:gdLst>
                <a:gd name="T0" fmla="*/ 1525625 w 3066"/>
                <a:gd name="T1" fmla="*/ 625 h 10028"/>
                <a:gd name="T2" fmla="*/ 1186250 w 3066"/>
                <a:gd name="T3" fmla="*/ 229375 h 10028"/>
                <a:gd name="T4" fmla="*/ 274375 w 3066"/>
                <a:gd name="T5" fmla="*/ 3038750 h 10028"/>
                <a:gd name="T6" fmla="*/ 625 w 3066"/>
                <a:gd name="T7" fmla="*/ 6267500 h 10028"/>
                <a:gd name="T8" fmla="*/ 1623750 w 3066"/>
                <a:gd name="T9" fmla="*/ 1706875 h 10028"/>
                <a:gd name="T10" fmla="*/ 1715000 w 3066"/>
                <a:gd name="T11" fmla="*/ 175000 h 10028"/>
                <a:gd name="T12" fmla="*/ 1623750 w 3066"/>
                <a:gd name="T13" fmla="*/ 28750 h 10028"/>
                <a:gd name="T14" fmla="*/ 1525625 w 3066"/>
                <a:gd name="T15" fmla="*/ 625 h 100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6" name="Google Shape;34;p2">
              <a:extLst>
                <a:ext uri="{FF2B5EF4-FFF2-40B4-BE49-F238E27FC236}">
                  <a16:creationId xmlns:a16="http://schemas.microsoft.com/office/drawing/2014/main" id="{F50DC424-1E00-85FE-4E9D-4C12CBB41D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8150" y="2833225"/>
              <a:ext cx="62050" cy="241725"/>
            </a:xfrm>
            <a:custGeom>
              <a:avLst/>
              <a:gdLst>
                <a:gd name="T0" fmla="*/ 1204375 w 2482"/>
                <a:gd name="T1" fmla="*/ 625 h 9669"/>
                <a:gd name="T2" fmla="*/ 948750 w 2482"/>
                <a:gd name="T3" fmla="*/ 114375 h 9669"/>
                <a:gd name="T4" fmla="*/ 183125 w 2482"/>
                <a:gd name="T5" fmla="*/ 2394375 h 9669"/>
                <a:gd name="T6" fmla="*/ 36875 w 2482"/>
                <a:gd name="T7" fmla="*/ 6042500 h 9669"/>
                <a:gd name="T8" fmla="*/ 1240625 w 2482"/>
                <a:gd name="T9" fmla="*/ 1975000 h 9669"/>
                <a:gd name="T10" fmla="*/ 1478125 w 2482"/>
                <a:gd name="T11" fmla="*/ 333125 h 9669"/>
                <a:gd name="T12" fmla="*/ 1258750 w 2482"/>
                <a:gd name="T13" fmla="*/ 5000 h 9669"/>
                <a:gd name="T14" fmla="*/ 1204375 w 2482"/>
                <a:gd name="T15" fmla="*/ 625 h 96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7" name="Google Shape;35;p2">
              <a:extLst>
                <a:ext uri="{FF2B5EF4-FFF2-40B4-BE49-F238E27FC236}">
                  <a16:creationId xmlns:a16="http://schemas.microsoft.com/office/drawing/2014/main" id="{EC69FF2D-034E-487E-793A-9371EC1855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1125" y="3007400"/>
              <a:ext cx="92675" cy="147075"/>
            </a:xfrm>
            <a:custGeom>
              <a:avLst/>
              <a:gdLst>
                <a:gd name="T0" fmla="*/ 776250 w 3707"/>
                <a:gd name="T1" fmla="*/ 625 h 5883"/>
                <a:gd name="T2" fmla="*/ 528750 w 3707"/>
                <a:gd name="T3" fmla="*/ 46875 h 5883"/>
                <a:gd name="T4" fmla="*/ 2316875 w 3707"/>
                <a:gd name="T5" fmla="*/ 3676250 h 5883"/>
                <a:gd name="T6" fmla="*/ 1696250 w 3707"/>
                <a:gd name="T7" fmla="*/ 1341875 h 5883"/>
                <a:gd name="T8" fmla="*/ 1404375 w 3707"/>
                <a:gd name="T9" fmla="*/ 375000 h 5883"/>
                <a:gd name="T10" fmla="*/ 776250 w 3707"/>
                <a:gd name="T11" fmla="*/ 625 h 58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8" name="Google Shape;36;p2">
              <a:extLst>
                <a:ext uri="{FF2B5EF4-FFF2-40B4-BE49-F238E27FC236}">
                  <a16:creationId xmlns:a16="http://schemas.microsoft.com/office/drawing/2014/main" id="{6CEED5A7-BC3B-BC9C-D2AD-200C12D8CD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3475" y="3176275"/>
              <a:ext cx="97800" cy="339375"/>
            </a:xfrm>
            <a:custGeom>
              <a:avLst/>
              <a:gdLst>
                <a:gd name="T0" fmla="*/ 1859375 w 3912"/>
                <a:gd name="T1" fmla="*/ 625 h 13575"/>
                <a:gd name="T2" fmla="*/ 1368125 w 3912"/>
                <a:gd name="T3" fmla="*/ 348125 h 13575"/>
                <a:gd name="T4" fmla="*/ 656875 w 3912"/>
                <a:gd name="T5" fmla="*/ 3030000 h 13575"/>
                <a:gd name="T6" fmla="*/ 383125 w 3912"/>
                <a:gd name="T7" fmla="*/ 5985000 h 13575"/>
                <a:gd name="T8" fmla="*/ 273750 w 3912"/>
                <a:gd name="T9" fmla="*/ 8483750 h 13575"/>
                <a:gd name="T10" fmla="*/ 1751250 w 3912"/>
                <a:gd name="T11" fmla="*/ 3285000 h 13575"/>
                <a:gd name="T12" fmla="*/ 2207500 w 3912"/>
                <a:gd name="T13" fmla="*/ 385000 h 13575"/>
                <a:gd name="T14" fmla="*/ 2006875 w 3912"/>
                <a:gd name="T15" fmla="*/ 38125 h 13575"/>
                <a:gd name="T16" fmla="*/ 1859375 w 3912"/>
                <a:gd name="T17" fmla="*/ 625 h 135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9" name="Google Shape;37;p2">
              <a:extLst>
                <a:ext uri="{FF2B5EF4-FFF2-40B4-BE49-F238E27FC236}">
                  <a16:creationId xmlns:a16="http://schemas.microsoft.com/office/drawing/2014/main" id="{D4BF9B61-54E4-3CBA-07F3-222D3B40516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2800" y="3282175"/>
              <a:ext cx="98500" cy="251725"/>
            </a:xfrm>
            <a:custGeom>
              <a:avLst/>
              <a:gdLst>
                <a:gd name="T0" fmla="*/ 679375 w 3940"/>
                <a:gd name="T1" fmla="*/ 0 h 10069"/>
                <a:gd name="T2" fmla="*/ 109375 w 3940"/>
                <a:gd name="T3" fmla="*/ 382500 h 10069"/>
                <a:gd name="T4" fmla="*/ 73125 w 3940"/>
                <a:gd name="T5" fmla="*/ 1258125 h 10069"/>
                <a:gd name="T6" fmla="*/ 1386250 w 3940"/>
                <a:gd name="T7" fmla="*/ 4869375 h 10069"/>
                <a:gd name="T8" fmla="*/ 2450000 w 3940"/>
                <a:gd name="T9" fmla="*/ 6292500 h 10069"/>
                <a:gd name="T10" fmla="*/ 2462500 w 3940"/>
                <a:gd name="T11" fmla="*/ 6292500 h 10069"/>
                <a:gd name="T12" fmla="*/ 1240625 w 3940"/>
                <a:gd name="T13" fmla="*/ 528125 h 10069"/>
                <a:gd name="T14" fmla="*/ 820625 w 3940"/>
                <a:gd name="T15" fmla="*/ 17500 h 10069"/>
                <a:gd name="T16" fmla="*/ 679375 w 3940"/>
                <a:gd name="T17" fmla="*/ 0 h 100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0" name="Google Shape;38;p2">
              <a:extLst>
                <a:ext uri="{FF2B5EF4-FFF2-40B4-BE49-F238E27FC236}">
                  <a16:creationId xmlns:a16="http://schemas.microsoft.com/office/drawing/2014/main" id="{11F171B5-4FB8-B50B-CC5C-2192EE462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1075" y="3474025"/>
              <a:ext cx="122600" cy="404925"/>
            </a:xfrm>
            <a:custGeom>
              <a:avLst/>
              <a:gdLst>
                <a:gd name="T0" fmla="*/ 428750 w 4904"/>
                <a:gd name="T1" fmla="*/ 625 h 16197"/>
                <a:gd name="T2" fmla="*/ 346875 w 4904"/>
                <a:gd name="T3" fmla="*/ 55000 h 16197"/>
                <a:gd name="T4" fmla="*/ 1550625 w 4904"/>
                <a:gd name="T5" fmla="*/ 4725000 h 16197"/>
                <a:gd name="T6" fmla="*/ 2553750 w 4904"/>
                <a:gd name="T7" fmla="*/ 7278125 h 16197"/>
                <a:gd name="T8" fmla="*/ 2700000 w 4904"/>
                <a:gd name="T9" fmla="*/ 8646250 h 16197"/>
                <a:gd name="T10" fmla="*/ 2590625 w 4904"/>
                <a:gd name="T11" fmla="*/ 10051250 h 16197"/>
                <a:gd name="T12" fmla="*/ 2680000 w 4904"/>
                <a:gd name="T13" fmla="*/ 10122500 h 16197"/>
                <a:gd name="T14" fmla="*/ 2736250 w 4904"/>
                <a:gd name="T15" fmla="*/ 10087500 h 16197"/>
                <a:gd name="T16" fmla="*/ 2845625 w 4904"/>
                <a:gd name="T17" fmla="*/ 7643125 h 16197"/>
                <a:gd name="T18" fmla="*/ 2261875 w 4904"/>
                <a:gd name="T19" fmla="*/ 5454375 h 16197"/>
                <a:gd name="T20" fmla="*/ 1113125 w 4904"/>
                <a:gd name="T21" fmla="*/ 2918750 h 16197"/>
                <a:gd name="T22" fmla="*/ 511250 w 4904"/>
                <a:gd name="T23" fmla="*/ 55000 h 16197"/>
                <a:gd name="T24" fmla="*/ 428750 w 4904"/>
                <a:gd name="T25" fmla="*/ 625 h 161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1" name="Google Shape;39;p2">
              <a:extLst>
                <a:ext uri="{FF2B5EF4-FFF2-40B4-BE49-F238E27FC236}">
                  <a16:creationId xmlns:a16="http://schemas.microsoft.com/office/drawing/2014/main" id="{E33BA4DD-25E8-AE15-15F5-705E282245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4900" y="2723975"/>
              <a:ext cx="6575" cy="14050"/>
            </a:xfrm>
            <a:custGeom>
              <a:avLst/>
              <a:gdLst>
                <a:gd name="T0" fmla="*/ 81875 w 263"/>
                <a:gd name="T1" fmla="*/ 0 h 562"/>
                <a:gd name="T2" fmla="*/ 0 w 263"/>
                <a:gd name="T3" fmla="*/ 55000 h 562"/>
                <a:gd name="T4" fmla="*/ 18125 w 263"/>
                <a:gd name="T5" fmla="*/ 310000 h 562"/>
                <a:gd name="T6" fmla="*/ 81875 w 263"/>
                <a:gd name="T7" fmla="*/ 351250 h 562"/>
                <a:gd name="T8" fmla="*/ 146250 w 263"/>
                <a:gd name="T9" fmla="*/ 310000 h 562"/>
                <a:gd name="T10" fmla="*/ 164375 w 263"/>
                <a:gd name="T11" fmla="*/ 55000 h 562"/>
                <a:gd name="T12" fmla="*/ 81875 w 263"/>
                <a:gd name="T13" fmla="*/ 0 h 5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2" name="Google Shape;40;p2">
              <a:extLst>
                <a:ext uri="{FF2B5EF4-FFF2-40B4-BE49-F238E27FC236}">
                  <a16:creationId xmlns:a16="http://schemas.microsoft.com/office/drawing/2014/main" id="{CC2ED8C1-2C20-4634-1D3D-EA767DE16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6650" y="2681050"/>
              <a:ext cx="94875" cy="829475"/>
            </a:xfrm>
            <a:custGeom>
              <a:avLst/>
              <a:gdLst>
                <a:gd name="T0" fmla="*/ 644375 w 3795"/>
                <a:gd name="T1" fmla="*/ 625 h 33179"/>
                <a:gd name="T2" fmla="*/ 602500 w 3795"/>
                <a:gd name="T3" fmla="*/ 33750 h 33179"/>
                <a:gd name="T4" fmla="*/ 1587500 w 3795"/>
                <a:gd name="T5" fmla="*/ 10156875 h 33179"/>
                <a:gd name="T6" fmla="*/ 1806250 w 3795"/>
                <a:gd name="T7" fmla="*/ 15501875 h 33179"/>
                <a:gd name="T8" fmla="*/ 2189375 w 3795"/>
                <a:gd name="T9" fmla="*/ 20736875 h 33179"/>
                <a:gd name="T10" fmla="*/ 2207500 w 3795"/>
                <a:gd name="T11" fmla="*/ 20736875 h 33179"/>
                <a:gd name="T12" fmla="*/ 2171250 w 3795"/>
                <a:gd name="T13" fmla="*/ 15501875 h 33179"/>
                <a:gd name="T14" fmla="*/ 1951875 w 3795"/>
                <a:gd name="T15" fmla="*/ 10156875 h 33179"/>
                <a:gd name="T16" fmla="*/ 693750 w 3795"/>
                <a:gd name="T17" fmla="*/ 51875 h 33179"/>
                <a:gd name="T18" fmla="*/ 644375 w 3795"/>
                <a:gd name="T19" fmla="*/ 625 h 331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33" name="Google Shape;41;p2">
            <a:extLst>
              <a:ext uri="{FF2B5EF4-FFF2-40B4-BE49-F238E27FC236}">
                <a16:creationId xmlns:a16="http://schemas.microsoft.com/office/drawing/2014/main" id="{D357C6FF-7738-96A6-6900-19F98CBA0552}"/>
              </a:ext>
            </a:extLst>
          </p:cNvPr>
          <p:cNvGrpSpPr>
            <a:grpSpLocks/>
          </p:cNvGrpSpPr>
          <p:nvPr/>
        </p:nvGrpSpPr>
        <p:grpSpPr bwMode="auto">
          <a:xfrm>
            <a:off x="677863" y="920750"/>
            <a:ext cx="1162050" cy="977900"/>
            <a:chOff x="5161625" y="732525"/>
            <a:chExt cx="456050" cy="288425"/>
          </a:xfrm>
        </p:grpSpPr>
        <p:sp>
          <p:nvSpPr>
            <p:cNvPr id="34" name="Google Shape;42;p2">
              <a:extLst>
                <a:ext uri="{FF2B5EF4-FFF2-40B4-BE49-F238E27FC236}">
                  <a16:creationId xmlns:a16="http://schemas.microsoft.com/office/drawing/2014/main" id="{8390C3E5-85D2-BA5D-011D-E680D71A4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7000" y="739375"/>
              <a:ext cx="70075" cy="59075"/>
            </a:xfrm>
            <a:custGeom>
              <a:avLst/>
              <a:gdLst>
                <a:gd name="T0" fmla="*/ 1331875 w 2803"/>
                <a:gd name="T1" fmla="*/ 0 h 2363"/>
                <a:gd name="T2" fmla="*/ 966875 w 2803"/>
                <a:gd name="T3" fmla="*/ 36875 h 2363"/>
                <a:gd name="T4" fmla="*/ 759375 w 2803"/>
                <a:gd name="T5" fmla="*/ 8125 h 2363"/>
                <a:gd name="T6" fmla="*/ 219375 w 2803"/>
                <a:gd name="T7" fmla="*/ 182500 h 2363"/>
                <a:gd name="T8" fmla="*/ 55000 w 2803"/>
                <a:gd name="T9" fmla="*/ 565625 h 2363"/>
                <a:gd name="T10" fmla="*/ 146250 w 2803"/>
                <a:gd name="T11" fmla="*/ 948750 h 2363"/>
                <a:gd name="T12" fmla="*/ 850000 w 2803"/>
                <a:gd name="T13" fmla="*/ 1476250 h 2363"/>
                <a:gd name="T14" fmla="*/ 1222500 w 2803"/>
                <a:gd name="T15" fmla="*/ 1368125 h 2363"/>
                <a:gd name="T16" fmla="*/ 1514375 w 2803"/>
                <a:gd name="T17" fmla="*/ 857500 h 2363"/>
                <a:gd name="T18" fmla="*/ 1532500 w 2803"/>
                <a:gd name="T19" fmla="*/ 565625 h 2363"/>
                <a:gd name="T20" fmla="*/ 1331875 w 2803"/>
                <a:gd name="T21" fmla="*/ 0 h 23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5" name="Google Shape;43;p2">
              <a:extLst>
                <a:ext uri="{FF2B5EF4-FFF2-40B4-BE49-F238E27FC236}">
                  <a16:creationId xmlns:a16="http://schemas.microsoft.com/office/drawing/2014/main" id="{2D0CCFBD-B41D-676A-5F46-681AB7FA4B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0050" y="825250"/>
              <a:ext cx="72975" cy="59500"/>
            </a:xfrm>
            <a:custGeom>
              <a:avLst/>
              <a:gdLst>
                <a:gd name="T0" fmla="*/ 1172500 w 2919"/>
                <a:gd name="T1" fmla="*/ 625 h 2380"/>
                <a:gd name="T2" fmla="*/ 821250 w 2919"/>
                <a:gd name="T3" fmla="*/ 41875 h 2380"/>
                <a:gd name="T4" fmla="*/ 182500 w 2919"/>
                <a:gd name="T5" fmla="*/ 443750 h 2380"/>
                <a:gd name="T6" fmla="*/ 128125 w 2919"/>
                <a:gd name="T7" fmla="*/ 972500 h 2380"/>
                <a:gd name="T8" fmla="*/ 91250 w 2919"/>
                <a:gd name="T9" fmla="*/ 1081875 h 2380"/>
                <a:gd name="T10" fmla="*/ 430000 w 2919"/>
                <a:gd name="T11" fmla="*/ 1487500 h 2380"/>
                <a:gd name="T12" fmla="*/ 547500 w 2919"/>
                <a:gd name="T13" fmla="*/ 1465000 h 2380"/>
                <a:gd name="T14" fmla="*/ 1331875 w 2919"/>
                <a:gd name="T15" fmla="*/ 1264375 h 2380"/>
                <a:gd name="T16" fmla="*/ 1751250 w 2919"/>
                <a:gd name="T17" fmla="*/ 771875 h 2380"/>
                <a:gd name="T18" fmla="*/ 1623750 w 2919"/>
                <a:gd name="T19" fmla="*/ 170000 h 2380"/>
                <a:gd name="T20" fmla="*/ 1172500 w 2919"/>
                <a:gd name="T21" fmla="*/ 625 h 23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6" name="Google Shape;44;p2">
              <a:extLst>
                <a:ext uri="{FF2B5EF4-FFF2-40B4-BE49-F238E27FC236}">
                  <a16:creationId xmlns:a16="http://schemas.microsoft.com/office/drawing/2014/main" id="{82587179-3DD4-7228-6894-6192E2447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0100" y="788400"/>
              <a:ext cx="87575" cy="68550"/>
            </a:xfrm>
            <a:custGeom>
              <a:avLst/>
              <a:gdLst>
                <a:gd name="T0" fmla="*/ 1425625 w 3503"/>
                <a:gd name="T1" fmla="*/ 625 h 2742"/>
                <a:gd name="T2" fmla="*/ 966875 w 3503"/>
                <a:gd name="T3" fmla="*/ 215625 h 2742"/>
                <a:gd name="T4" fmla="*/ 875625 w 3503"/>
                <a:gd name="T5" fmla="*/ 233750 h 2742"/>
                <a:gd name="T6" fmla="*/ 678125 w 3503"/>
                <a:gd name="T7" fmla="*/ 167500 h 2742"/>
                <a:gd name="T8" fmla="*/ 474375 w 3503"/>
                <a:gd name="T9" fmla="*/ 251875 h 2742"/>
                <a:gd name="T10" fmla="*/ 200625 w 3503"/>
                <a:gd name="T11" fmla="*/ 1528750 h 2742"/>
                <a:gd name="T12" fmla="*/ 474375 w 3503"/>
                <a:gd name="T13" fmla="*/ 1693125 h 2742"/>
                <a:gd name="T14" fmla="*/ 709375 w 3503"/>
                <a:gd name="T15" fmla="*/ 1713750 h 2742"/>
                <a:gd name="T16" fmla="*/ 1386250 w 3503"/>
                <a:gd name="T17" fmla="*/ 1528750 h 2742"/>
                <a:gd name="T18" fmla="*/ 1532500 w 3503"/>
                <a:gd name="T19" fmla="*/ 1365000 h 2742"/>
                <a:gd name="T20" fmla="*/ 2116250 w 3503"/>
                <a:gd name="T21" fmla="*/ 1036250 h 2742"/>
                <a:gd name="T22" fmla="*/ 2079375 w 3503"/>
                <a:gd name="T23" fmla="*/ 653125 h 2742"/>
                <a:gd name="T24" fmla="*/ 2025000 w 3503"/>
                <a:gd name="T25" fmla="*/ 598750 h 2742"/>
                <a:gd name="T26" fmla="*/ 1660000 w 3503"/>
                <a:gd name="T27" fmla="*/ 51250 h 2742"/>
                <a:gd name="T28" fmla="*/ 1425625 w 3503"/>
                <a:gd name="T29" fmla="*/ 625 h 27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7" name="Google Shape;45;p2">
              <a:extLst>
                <a:ext uri="{FF2B5EF4-FFF2-40B4-BE49-F238E27FC236}">
                  <a16:creationId xmlns:a16="http://schemas.microsoft.com/office/drawing/2014/main" id="{BFCC3B8F-D0FF-4B4E-3FC8-F8C33469DE6A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0850" y="861400"/>
              <a:ext cx="72275" cy="51275"/>
            </a:xfrm>
            <a:custGeom>
              <a:avLst/>
              <a:gdLst>
                <a:gd name="T0" fmla="*/ 1222500 w 2891"/>
                <a:gd name="T1" fmla="*/ 743750 h 2051"/>
                <a:gd name="T2" fmla="*/ 1186250 w 2891"/>
                <a:gd name="T3" fmla="*/ 757500 h 2051"/>
                <a:gd name="T4" fmla="*/ 1150000 w 2891"/>
                <a:gd name="T5" fmla="*/ 743750 h 2051"/>
                <a:gd name="T6" fmla="*/ 1222500 w 2891"/>
                <a:gd name="T7" fmla="*/ 743750 h 2051"/>
                <a:gd name="T8" fmla="*/ 1177500 w 2891"/>
                <a:gd name="T9" fmla="*/ 0 h 2051"/>
                <a:gd name="T10" fmla="*/ 1040625 w 2891"/>
                <a:gd name="T11" fmla="*/ 32500 h 2051"/>
                <a:gd name="T12" fmla="*/ 456875 w 2891"/>
                <a:gd name="T13" fmla="*/ 305625 h 2051"/>
                <a:gd name="T14" fmla="*/ 73750 w 2891"/>
                <a:gd name="T15" fmla="*/ 853125 h 2051"/>
                <a:gd name="T16" fmla="*/ 292500 w 2891"/>
                <a:gd name="T17" fmla="*/ 1199375 h 2051"/>
                <a:gd name="T18" fmla="*/ 648125 w 2891"/>
                <a:gd name="T19" fmla="*/ 1281875 h 2051"/>
                <a:gd name="T20" fmla="*/ 1003750 w 2891"/>
                <a:gd name="T21" fmla="*/ 1199375 h 2051"/>
                <a:gd name="T22" fmla="*/ 1696875 w 2891"/>
                <a:gd name="T23" fmla="*/ 761875 h 2051"/>
                <a:gd name="T24" fmla="*/ 1460000 w 2891"/>
                <a:gd name="T25" fmla="*/ 160000 h 2051"/>
                <a:gd name="T26" fmla="*/ 1177500 w 2891"/>
                <a:gd name="T27" fmla="*/ 0 h 20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lnTo>
                    <a:pt x="1956" y="1190"/>
                  </a:ln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8" name="Google Shape;46;p2">
              <a:extLst>
                <a:ext uri="{FF2B5EF4-FFF2-40B4-BE49-F238E27FC236}">
                  <a16:creationId xmlns:a16="http://schemas.microsoft.com/office/drawing/2014/main" id="{E05B87F4-9602-788F-0B4D-2F304BDC78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325" y="732525"/>
              <a:ext cx="67675" cy="58000"/>
            </a:xfrm>
            <a:custGeom>
              <a:avLst/>
              <a:gdLst>
                <a:gd name="T0" fmla="*/ 910625 w 2707"/>
                <a:gd name="T1" fmla="*/ 0 h 2320"/>
                <a:gd name="T2" fmla="*/ 688750 w 2707"/>
                <a:gd name="T3" fmla="*/ 43750 h 2320"/>
                <a:gd name="T4" fmla="*/ 13750 w 2707"/>
                <a:gd name="T5" fmla="*/ 681875 h 2320"/>
                <a:gd name="T6" fmla="*/ 839375 w 2707"/>
                <a:gd name="T7" fmla="*/ 1450000 h 2320"/>
                <a:gd name="T8" fmla="*/ 1290625 w 2707"/>
                <a:gd name="T9" fmla="*/ 1320625 h 2320"/>
                <a:gd name="T10" fmla="*/ 1527500 w 2707"/>
                <a:gd name="T11" fmla="*/ 335625 h 2320"/>
                <a:gd name="T12" fmla="*/ 1326875 w 2707"/>
                <a:gd name="T13" fmla="*/ 116875 h 2320"/>
                <a:gd name="T14" fmla="*/ 998750 w 2707"/>
                <a:gd name="T15" fmla="*/ 7500 h 2320"/>
                <a:gd name="T16" fmla="*/ 910625 w 2707"/>
                <a:gd name="T17" fmla="*/ 0 h 23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39" name="Google Shape;47;p2">
              <a:extLst>
                <a:ext uri="{FF2B5EF4-FFF2-40B4-BE49-F238E27FC236}">
                  <a16:creationId xmlns:a16="http://schemas.microsoft.com/office/drawing/2014/main" id="{72B44956-A8BD-8591-7629-18D7C5B3C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625" y="857375"/>
              <a:ext cx="55475" cy="51225"/>
            </a:xfrm>
            <a:custGeom>
              <a:avLst/>
              <a:gdLst>
                <a:gd name="T0" fmla="*/ 638750 w 2219"/>
                <a:gd name="T1" fmla="*/ 661875 h 2049"/>
                <a:gd name="T2" fmla="*/ 620625 w 2219"/>
                <a:gd name="T3" fmla="*/ 680000 h 2049"/>
                <a:gd name="T4" fmla="*/ 620625 w 2219"/>
                <a:gd name="T5" fmla="*/ 661875 h 2049"/>
                <a:gd name="T6" fmla="*/ 638750 w 2219"/>
                <a:gd name="T7" fmla="*/ 661875 h 2049"/>
                <a:gd name="T8" fmla="*/ 609375 w 2219"/>
                <a:gd name="T9" fmla="*/ 625 h 2049"/>
                <a:gd name="T10" fmla="*/ 310625 w 2219"/>
                <a:gd name="T11" fmla="*/ 96250 h 2049"/>
                <a:gd name="T12" fmla="*/ 18750 w 2219"/>
                <a:gd name="T13" fmla="*/ 443125 h 2049"/>
                <a:gd name="T14" fmla="*/ 18750 w 2219"/>
                <a:gd name="T15" fmla="*/ 625625 h 2049"/>
                <a:gd name="T16" fmla="*/ 18750 w 2219"/>
                <a:gd name="T17" fmla="*/ 789375 h 2049"/>
                <a:gd name="T18" fmla="*/ 610000 w 2219"/>
                <a:gd name="T19" fmla="*/ 1280625 h 2049"/>
                <a:gd name="T20" fmla="*/ 930625 w 2219"/>
                <a:gd name="T21" fmla="*/ 1190625 h 2049"/>
                <a:gd name="T22" fmla="*/ 1040000 w 2219"/>
                <a:gd name="T23" fmla="*/ 151250 h 2049"/>
                <a:gd name="T24" fmla="*/ 857500 w 2219"/>
                <a:gd name="T25" fmla="*/ 60000 h 2049"/>
                <a:gd name="T26" fmla="*/ 675000 w 2219"/>
                <a:gd name="T27" fmla="*/ 5000 h 2049"/>
                <a:gd name="T28" fmla="*/ 609375 w 2219"/>
                <a:gd name="T29" fmla="*/ 625 h 204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lnTo>
                    <a:pt x="1022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0" name="Google Shape;48;p2">
              <a:extLst>
                <a:ext uri="{FF2B5EF4-FFF2-40B4-BE49-F238E27FC236}">
                  <a16:creationId xmlns:a16="http://schemas.microsoft.com/office/drawing/2014/main" id="{18BD580C-F24F-7A9B-8706-2C1DF3269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575" y="945725"/>
              <a:ext cx="56625" cy="50200"/>
            </a:xfrm>
            <a:custGeom>
              <a:avLst/>
              <a:gdLst>
                <a:gd name="T0" fmla="*/ 998125 w 2265"/>
                <a:gd name="T1" fmla="*/ 0 h 2008"/>
                <a:gd name="T2" fmla="*/ 948750 w 2265"/>
                <a:gd name="T3" fmla="*/ 3750 h 2008"/>
                <a:gd name="T4" fmla="*/ 693750 w 2265"/>
                <a:gd name="T5" fmla="*/ 95000 h 2008"/>
                <a:gd name="T6" fmla="*/ 438125 w 2265"/>
                <a:gd name="T7" fmla="*/ 149375 h 2008"/>
                <a:gd name="T8" fmla="*/ 420000 w 2265"/>
                <a:gd name="T9" fmla="*/ 1171250 h 2008"/>
                <a:gd name="T10" fmla="*/ 728125 w 2265"/>
                <a:gd name="T11" fmla="*/ 1255000 h 2008"/>
                <a:gd name="T12" fmla="*/ 1113125 w 2265"/>
                <a:gd name="T13" fmla="*/ 1116250 h 2008"/>
                <a:gd name="T14" fmla="*/ 1240625 w 2265"/>
                <a:gd name="T15" fmla="*/ 860625 h 2008"/>
                <a:gd name="T16" fmla="*/ 1295625 w 2265"/>
                <a:gd name="T17" fmla="*/ 751250 h 2008"/>
                <a:gd name="T18" fmla="*/ 1295625 w 2265"/>
                <a:gd name="T19" fmla="*/ 496250 h 2008"/>
                <a:gd name="T20" fmla="*/ 998125 w 2265"/>
                <a:gd name="T21" fmla="*/ 0 h 20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1" name="Google Shape;49;p2">
              <a:extLst>
                <a:ext uri="{FF2B5EF4-FFF2-40B4-BE49-F238E27FC236}">
                  <a16:creationId xmlns:a16="http://schemas.microsoft.com/office/drawing/2014/main" id="{A9E8AC39-1536-82CC-2F4E-668DEC5F5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825" y="971550"/>
              <a:ext cx="56200" cy="49400"/>
            </a:xfrm>
            <a:custGeom>
              <a:avLst/>
              <a:gdLst>
                <a:gd name="T0" fmla="*/ 986250 w 2248"/>
                <a:gd name="T1" fmla="*/ 625 h 1976"/>
                <a:gd name="T2" fmla="*/ 839375 w 2248"/>
                <a:gd name="T3" fmla="*/ 33125 h 1976"/>
                <a:gd name="T4" fmla="*/ 218750 w 2248"/>
                <a:gd name="T5" fmla="*/ 288125 h 1976"/>
                <a:gd name="T6" fmla="*/ 91250 w 2248"/>
                <a:gd name="T7" fmla="*/ 726250 h 1976"/>
                <a:gd name="T8" fmla="*/ 371250 w 2248"/>
                <a:gd name="T9" fmla="*/ 893750 h 1976"/>
                <a:gd name="T10" fmla="*/ 419375 w 2248"/>
                <a:gd name="T11" fmla="*/ 890000 h 1976"/>
                <a:gd name="T12" fmla="*/ 419375 w 2248"/>
                <a:gd name="T13" fmla="*/ 908125 h 1976"/>
                <a:gd name="T14" fmla="*/ 748750 w 2248"/>
                <a:gd name="T15" fmla="*/ 1235000 h 1976"/>
                <a:gd name="T16" fmla="*/ 893750 w 2248"/>
                <a:gd name="T17" fmla="*/ 1200000 h 1976"/>
                <a:gd name="T18" fmla="*/ 1313750 w 2248"/>
                <a:gd name="T19" fmla="*/ 251875 h 1976"/>
                <a:gd name="T20" fmla="*/ 986250 w 2248"/>
                <a:gd name="T21" fmla="*/ 625 h 19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42" name="Google Shape;50;p2">
              <a:extLst>
                <a:ext uri="{FF2B5EF4-FFF2-40B4-BE49-F238E27FC236}">
                  <a16:creationId xmlns:a16="http://schemas.microsoft.com/office/drawing/2014/main" id="{A4747824-8FC7-1127-046B-C7C062A40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550" y="772650"/>
              <a:ext cx="41600" cy="40500"/>
            </a:xfrm>
            <a:custGeom>
              <a:avLst/>
              <a:gdLst>
                <a:gd name="T0" fmla="*/ 702500 w 1664"/>
                <a:gd name="T1" fmla="*/ 625 h 1620"/>
                <a:gd name="T2" fmla="*/ 638750 w 1664"/>
                <a:gd name="T3" fmla="*/ 7500 h 1620"/>
                <a:gd name="T4" fmla="*/ 218750 w 1664"/>
                <a:gd name="T5" fmla="*/ 299375 h 1620"/>
                <a:gd name="T6" fmla="*/ 200625 w 1664"/>
                <a:gd name="T7" fmla="*/ 317500 h 1620"/>
                <a:gd name="T8" fmla="*/ 109375 w 1664"/>
                <a:gd name="T9" fmla="*/ 463125 h 1620"/>
                <a:gd name="T10" fmla="*/ 200625 w 1664"/>
                <a:gd name="T11" fmla="*/ 919375 h 1620"/>
                <a:gd name="T12" fmla="*/ 273750 w 1664"/>
                <a:gd name="T13" fmla="*/ 955625 h 1620"/>
                <a:gd name="T14" fmla="*/ 456250 w 1664"/>
                <a:gd name="T15" fmla="*/ 1010625 h 1620"/>
                <a:gd name="T16" fmla="*/ 496250 w 1664"/>
                <a:gd name="T17" fmla="*/ 1011875 h 1620"/>
                <a:gd name="T18" fmla="*/ 948750 w 1664"/>
                <a:gd name="T19" fmla="*/ 663750 h 1620"/>
                <a:gd name="T20" fmla="*/ 966875 w 1664"/>
                <a:gd name="T21" fmla="*/ 500000 h 1620"/>
                <a:gd name="T22" fmla="*/ 1021875 w 1664"/>
                <a:gd name="T23" fmla="*/ 244375 h 1620"/>
                <a:gd name="T24" fmla="*/ 702500 w 1664"/>
                <a:gd name="T25" fmla="*/ 625 h 16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43" name="Google Shape;51;p2">
            <a:extLst>
              <a:ext uri="{FF2B5EF4-FFF2-40B4-BE49-F238E27FC236}">
                <a16:creationId xmlns:a16="http://schemas.microsoft.com/office/drawing/2014/main" id="{D896810E-24E1-3BA9-64E2-8B5B8A89190A}"/>
              </a:ext>
            </a:extLst>
          </p:cNvPr>
          <p:cNvSpPr>
            <a:spLocks/>
          </p:cNvSpPr>
          <p:nvPr/>
        </p:nvSpPr>
        <p:spPr bwMode="auto">
          <a:xfrm>
            <a:off x="781050" y="5770563"/>
            <a:ext cx="1200150" cy="1195387"/>
          </a:xfrm>
          <a:custGeom>
            <a:avLst/>
            <a:gdLst>
              <a:gd name="T0" fmla="*/ 27116542 w 21555"/>
              <a:gd name="T1" fmla="*/ 25549520 h 16078"/>
              <a:gd name="T2" fmla="*/ 4318424 w 21555"/>
              <a:gd name="T3" fmla="*/ 5870541 h 16078"/>
              <a:gd name="T4" fmla="*/ 34897779 w 21555"/>
              <a:gd name="T5" fmla="*/ 8932912 h 16078"/>
              <a:gd name="T6" fmla="*/ 37613442 w 21555"/>
              <a:gd name="T7" fmla="*/ 35554845 h 16078"/>
              <a:gd name="T8" fmla="*/ 30647560 w 21555"/>
              <a:gd name="T9" fmla="*/ 3289061 h 16078"/>
              <a:gd name="T10" fmla="*/ 34628072 w 21555"/>
              <a:gd name="T11" fmla="*/ 41198770 h 16078"/>
              <a:gd name="T12" fmla="*/ 19065598 w 21555"/>
              <a:gd name="T13" fmla="*/ 50446774 h 16078"/>
              <a:gd name="T14" fmla="*/ 21235667 w 21555"/>
              <a:gd name="T15" fmla="*/ 40231412 h 16078"/>
              <a:gd name="T16" fmla="*/ 48559890 w 21555"/>
              <a:gd name="T17" fmla="*/ 18291547 h 16078"/>
              <a:gd name="T18" fmla="*/ 47837573 w 21555"/>
              <a:gd name="T19" fmla="*/ 48136148 h 16078"/>
              <a:gd name="T20" fmla="*/ 42768936 w 21555"/>
              <a:gd name="T21" fmla="*/ 50557331 h 16078"/>
              <a:gd name="T22" fmla="*/ 48559890 w 21555"/>
              <a:gd name="T23" fmla="*/ 18291547 h 16078"/>
              <a:gd name="T24" fmla="*/ 38971273 w 21555"/>
              <a:gd name="T25" fmla="*/ 55073527 h 16078"/>
              <a:gd name="T26" fmla="*/ 26834419 w 21555"/>
              <a:gd name="T27" fmla="*/ 70026273 h 16078"/>
              <a:gd name="T28" fmla="*/ 34807858 w 21555"/>
              <a:gd name="T29" fmla="*/ 55394195 h 16078"/>
              <a:gd name="T30" fmla="*/ 62132080 w 21555"/>
              <a:gd name="T31" fmla="*/ 44427014 h 16078"/>
              <a:gd name="T32" fmla="*/ 50643156 w 21555"/>
              <a:gd name="T33" fmla="*/ 71043371 h 16078"/>
              <a:gd name="T34" fmla="*/ 56161341 w 21555"/>
              <a:gd name="T35" fmla="*/ 52978514 h 16078"/>
              <a:gd name="T36" fmla="*/ 48380104 w 21555"/>
              <a:gd name="T37" fmla="*/ 71850432 h 16078"/>
              <a:gd name="T38" fmla="*/ 35241872 w 21555"/>
              <a:gd name="T39" fmla="*/ 86521246 h 16078"/>
              <a:gd name="T40" fmla="*/ 43314530 w 21555"/>
              <a:gd name="T41" fmla="*/ 73624850 h 16078"/>
              <a:gd name="T42" fmla="*/ 28474373 w 21555"/>
              <a:gd name="T43" fmla="*/ 1995533 h 16078"/>
              <a:gd name="T44" fmla="*/ 28384452 w 21555"/>
              <a:gd name="T45" fmla="*/ 26035987 h 16078"/>
              <a:gd name="T46" fmla="*/ 9449086 w 21555"/>
              <a:gd name="T47" fmla="*/ 2410105 h 16078"/>
              <a:gd name="T48" fmla="*/ 889742 w 21555"/>
              <a:gd name="T49" fmla="*/ 3598577 h 16078"/>
              <a:gd name="T50" fmla="*/ 19338367 w 21555"/>
              <a:gd name="T51" fmla="*/ 26843048 h 16078"/>
              <a:gd name="T52" fmla="*/ 26589489 w 21555"/>
              <a:gd name="T53" fmla="*/ 36981012 h 16078"/>
              <a:gd name="T54" fmla="*/ 9566902 w 21555"/>
              <a:gd name="T55" fmla="*/ 48296445 h 16078"/>
              <a:gd name="T56" fmla="*/ 25219297 w 21555"/>
              <a:gd name="T57" fmla="*/ 51845283 h 16078"/>
              <a:gd name="T58" fmla="*/ 40688732 w 21555"/>
              <a:gd name="T59" fmla="*/ 51038222 h 16078"/>
              <a:gd name="T60" fmla="*/ 41683874 w 21555"/>
              <a:gd name="T61" fmla="*/ 53138811 h 16078"/>
              <a:gd name="T62" fmla="*/ 36165689 w 21555"/>
              <a:gd name="T63" fmla="*/ 52812715 h 16078"/>
              <a:gd name="T64" fmla="*/ 17527925 w 21555"/>
              <a:gd name="T65" fmla="*/ 70883074 h 16078"/>
              <a:gd name="T66" fmla="*/ 43041705 w 21555"/>
              <a:gd name="T67" fmla="*/ 56527352 h 16078"/>
              <a:gd name="T68" fmla="*/ 47849989 w 21555"/>
              <a:gd name="T69" fmla="*/ 69423747 h 16078"/>
              <a:gd name="T70" fmla="*/ 27299445 w 21555"/>
              <a:gd name="T71" fmla="*/ 84757905 h 16078"/>
              <a:gd name="T72" fmla="*/ 35713079 w 21555"/>
              <a:gd name="T73" fmla="*/ 88793210 h 16078"/>
              <a:gd name="T74" fmla="*/ 52813226 w 21555"/>
              <a:gd name="T75" fmla="*/ 84111141 h 16078"/>
              <a:gd name="T76" fmla="*/ 51545259 w 21555"/>
              <a:gd name="T77" fmla="*/ 73951020 h 16078"/>
              <a:gd name="T78" fmla="*/ 66112647 w 21555"/>
              <a:gd name="T79" fmla="*/ 40231412 h 16078"/>
              <a:gd name="T80" fmla="*/ 54440764 w 21555"/>
              <a:gd name="T81" fmla="*/ 52331750 h 16078"/>
              <a:gd name="T82" fmla="*/ 43857061 w 21555"/>
              <a:gd name="T83" fmla="*/ 53619776 h 16078"/>
              <a:gd name="T84" fmla="*/ 53988153 w 21555"/>
              <a:gd name="T85" fmla="*/ 32973365 h 16078"/>
              <a:gd name="T86" fmla="*/ 48559890 w 21555"/>
              <a:gd name="T87" fmla="*/ 15063304 h 16078"/>
              <a:gd name="T88" fmla="*/ 46116996 w 21555"/>
              <a:gd name="T89" fmla="*/ 35068452 h 16078"/>
              <a:gd name="T90" fmla="*/ 37433656 w 21555"/>
              <a:gd name="T91" fmla="*/ 40231412 h 16078"/>
              <a:gd name="T92" fmla="*/ 40236121 w 21555"/>
              <a:gd name="T93" fmla="*/ 17324190 h 16078"/>
              <a:gd name="T94" fmla="*/ 29159497 w 21555"/>
              <a:gd name="T95" fmla="*/ 5502 h 1607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grpSp>
        <p:nvGrpSpPr>
          <p:cNvPr id="44" name="Google Shape;52;p2">
            <a:extLst>
              <a:ext uri="{FF2B5EF4-FFF2-40B4-BE49-F238E27FC236}">
                <a16:creationId xmlns:a16="http://schemas.microsoft.com/office/drawing/2014/main" id="{323FCFAB-8B8B-E244-622D-23CFCA9DD0E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858044" y="4504531"/>
            <a:ext cx="2309813" cy="946151"/>
            <a:chOff x="6928067" y="2555588"/>
            <a:chExt cx="1830919" cy="1000190"/>
          </a:xfrm>
        </p:grpSpPr>
        <p:sp>
          <p:nvSpPr>
            <p:cNvPr id="45" name="Google Shape;53;p2">
              <a:extLst>
                <a:ext uri="{FF2B5EF4-FFF2-40B4-BE49-F238E27FC236}">
                  <a16:creationId xmlns:a16="http://schemas.microsoft.com/office/drawing/2014/main" id="{CDF4601B-550A-F9AB-2EBF-C1F08E968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8067" y="2555588"/>
              <a:ext cx="1830919" cy="1000190"/>
            </a:xfrm>
            <a:custGeom>
              <a:avLst/>
              <a:gdLst>
                <a:gd name="T0" fmla="*/ 13723014 w 29593"/>
                <a:gd name="T1" fmla="*/ 0 h 16166"/>
                <a:gd name="T2" fmla="*/ 1006749 w 29593"/>
                <a:gd name="T3" fmla="*/ 918707 h 16166"/>
                <a:gd name="T4" fmla="*/ 336882 w 29593"/>
                <a:gd name="T5" fmla="*/ 2258440 h 16166"/>
                <a:gd name="T6" fmla="*/ 30052797 w 29593"/>
                <a:gd name="T7" fmla="*/ 37563117 h 16166"/>
                <a:gd name="T8" fmla="*/ 72393163 w 29593"/>
                <a:gd name="T9" fmla="*/ 56220255 h 16166"/>
                <a:gd name="T10" fmla="*/ 94016976 w 29593"/>
                <a:gd name="T11" fmla="*/ 57946675 h 16166"/>
                <a:gd name="T12" fmla="*/ 100995232 w 29593"/>
                <a:gd name="T13" fmla="*/ 57782039 h 16166"/>
                <a:gd name="T14" fmla="*/ 104459519 w 29593"/>
                <a:gd name="T15" fmla="*/ 59236664 h 16166"/>
                <a:gd name="T16" fmla="*/ 112054062 w 29593"/>
                <a:gd name="T17" fmla="*/ 61805196 h 16166"/>
                <a:gd name="T18" fmla="*/ 112375600 w 29593"/>
                <a:gd name="T19" fmla="*/ 61881729 h 16166"/>
                <a:gd name="T20" fmla="*/ 112390882 w 29593"/>
                <a:gd name="T21" fmla="*/ 60128582 h 16166"/>
                <a:gd name="T22" fmla="*/ 105910247 w 29593"/>
                <a:gd name="T23" fmla="*/ 57896870 h 16166"/>
                <a:gd name="T24" fmla="*/ 102671847 w 29593"/>
                <a:gd name="T25" fmla="*/ 56779127 h 16166"/>
                <a:gd name="T26" fmla="*/ 101776155 w 29593"/>
                <a:gd name="T27" fmla="*/ 55994430 h 16166"/>
                <a:gd name="T28" fmla="*/ 101443109 w 29593"/>
                <a:gd name="T29" fmla="*/ 55994430 h 16166"/>
                <a:gd name="T30" fmla="*/ 99766494 w 29593"/>
                <a:gd name="T31" fmla="*/ 53873775 h 16166"/>
                <a:gd name="T32" fmla="*/ 92279110 w 29593"/>
                <a:gd name="T33" fmla="*/ 43706868 h 16166"/>
                <a:gd name="T34" fmla="*/ 74069840 w 29593"/>
                <a:gd name="T35" fmla="*/ 25608601 h 16166"/>
                <a:gd name="T36" fmla="*/ 53850846 w 29593"/>
                <a:gd name="T37" fmla="*/ 11196609 h 16166"/>
                <a:gd name="T38" fmla="*/ 29046110 w 29593"/>
                <a:gd name="T39" fmla="*/ 1366584 h 16166"/>
                <a:gd name="T40" fmla="*/ 13723014 w 29593"/>
                <a:gd name="T41" fmla="*/ 0 h 161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grpSp>
          <p:nvGrpSpPr>
            <p:cNvPr id="46" name="Google Shape;54;p2">
              <a:extLst>
                <a:ext uri="{FF2B5EF4-FFF2-40B4-BE49-F238E27FC236}">
                  <a16:creationId xmlns:a16="http://schemas.microsoft.com/office/drawing/2014/main" id="{A6984D39-28D1-F287-87BB-67230D5BCA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47" name="Google Shape;55;p2">
                <a:extLst>
                  <a:ext uri="{FF2B5EF4-FFF2-40B4-BE49-F238E27FC236}">
                    <a16:creationId xmlns:a16="http://schemas.microsoft.com/office/drawing/2014/main" id="{D4C6F5AC-1167-7720-D700-868EDBC95C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4316" y="2726160"/>
                <a:ext cx="1447758" cy="751473"/>
              </a:xfrm>
              <a:custGeom>
                <a:avLst/>
                <a:gdLst>
                  <a:gd name="T0" fmla="*/ 593333 w 23400"/>
                  <a:gd name="T1" fmla="*/ 3836 h 12146"/>
                  <a:gd name="T2" fmla="*/ 371282 w 23400"/>
                  <a:gd name="T3" fmla="*/ 754072 h 12146"/>
                  <a:gd name="T4" fmla="*/ 88742121 w 23400"/>
                  <a:gd name="T5" fmla="*/ 46447726 h 12146"/>
                  <a:gd name="T6" fmla="*/ 88925875 w 23400"/>
                  <a:gd name="T7" fmla="*/ 46493633 h 12146"/>
                  <a:gd name="T8" fmla="*/ 89186162 w 23400"/>
                  <a:gd name="T9" fmla="*/ 45777797 h 12146"/>
                  <a:gd name="T10" fmla="*/ 819159 w 23400"/>
                  <a:gd name="T11" fmla="*/ 84205 h 12146"/>
                  <a:gd name="T12" fmla="*/ 593333 w 23400"/>
                  <a:gd name="T13" fmla="*/ 3836 h 121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endParaRPr lang="en-US"/>
              </a:p>
            </p:txBody>
          </p:sp>
          <p:sp>
            <p:nvSpPr>
              <p:cNvPr id="48" name="Google Shape;56;p2">
                <a:extLst>
                  <a:ext uri="{FF2B5EF4-FFF2-40B4-BE49-F238E27FC236}">
                    <a16:creationId xmlns:a16="http://schemas.microsoft.com/office/drawing/2014/main" id="{CC91E993-671D-DC76-AF62-E2E882F7B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95699" y="2991702"/>
                <a:ext cx="275012" cy="309907"/>
              </a:xfrm>
              <a:custGeom>
                <a:avLst/>
                <a:gdLst>
                  <a:gd name="T0" fmla="*/ 551200 w 4445"/>
                  <a:gd name="T1" fmla="*/ 0 h 5009"/>
                  <a:gd name="T2" fmla="*/ 237333 w 4445"/>
                  <a:gd name="T3" fmla="*/ 524410 h 5009"/>
                  <a:gd name="T4" fmla="*/ 16100112 w 4445"/>
                  <a:gd name="T5" fmla="*/ 19070634 h 5009"/>
                  <a:gd name="T6" fmla="*/ 16391025 w 4445"/>
                  <a:gd name="T7" fmla="*/ 19173957 h 5009"/>
                  <a:gd name="T8" fmla="*/ 16658983 w 4445"/>
                  <a:gd name="T9" fmla="*/ 18400705 h 5009"/>
                  <a:gd name="T10" fmla="*/ 907199 w 4445"/>
                  <a:gd name="T11" fmla="*/ 191426 h 5009"/>
                  <a:gd name="T12" fmla="*/ 551200 w 4445"/>
                  <a:gd name="T13" fmla="*/ 0 h 500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endParaRPr lang="en-US"/>
              </a:p>
            </p:txBody>
          </p:sp>
          <p:sp>
            <p:nvSpPr>
              <p:cNvPr id="49" name="Google Shape;57;p2">
                <a:extLst>
                  <a:ext uri="{FF2B5EF4-FFF2-40B4-BE49-F238E27FC236}">
                    <a16:creationId xmlns:a16="http://schemas.microsoft.com/office/drawing/2014/main" id="{CEB00D2F-FECD-02E0-02E5-7683569CEB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88249" y="2757033"/>
                <a:ext cx="153994" cy="215555"/>
              </a:xfrm>
              <a:custGeom>
                <a:avLst/>
                <a:gdLst>
                  <a:gd name="T0" fmla="*/ 612449 w 2489"/>
                  <a:gd name="T1" fmla="*/ 0 h 3484"/>
                  <a:gd name="T2" fmla="*/ 241169 w 2489"/>
                  <a:gd name="T3" fmla="*/ 631631 h 3484"/>
                  <a:gd name="T4" fmla="*/ 8620385 w 2489"/>
                  <a:gd name="T5" fmla="*/ 13145019 h 3484"/>
                  <a:gd name="T6" fmla="*/ 8976384 w 2489"/>
                  <a:gd name="T7" fmla="*/ 13332547 h 3484"/>
                  <a:gd name="T8" fmla="*/ 9290250 w 2489"/>
                  <a:gd name="T9" fmla="*/ 12808137 h 3484"/>
                  <a:gd name="T10" fmla="*/ 911033 w 2489"/>
                  <a:gd name="T11" fmla="*/ 183754 h 3484"/>
                  <a:gd name="T12" fmla="*/ 612449 w 2489"/>
                  <a:gd name="T13" fmla="*/ 0 h 34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endParaRPr lang="en-US"/>
              </a:p>
            </p:txBody>
          </p:sp>
          <p:sp>
            <p:nvSpPr>
              <p:cNvPr id="50" name="Google Shape;58;p2">
                <a:extLst>
                  <a:ext uri="{FF2B5EF4-FFF2-40B4-BE49-F238E27FC236}">
                    <a16:creationId xmlns:a16="http://schemas.microsoft.com/office/drawing/2014/main" id="{6C73B7CD-EF88-2E82-4D23-0728BDF02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3869" y="2868892"/>
                <a:ext cx="152633" cy="235477"/>
              </a:xfrm>
              <a:custGeom>
                <a:avLst/>
                <a:gdLst>
                  <a:gd name="T0" fmla="*/ 551199 w 2467"/>
                  <a:gd name="T1" fmla="*/ 3836 h 3806"/>
                  <a:gd name="T2" fmla="*/ 237333 w 2467"/>
                  <a:gd name="T3" fmla="*/ 528246 h 3806"/>
                  <a:gd name="T4" fmla="*/ 8616557 w 2467"/>
                  <a:gd name="T5" fmla="*/ 14381359 h 3806"/>
                  <a:gd name="T6" fmla="*/ 8903633 w 2467"/>
                  <a:gd name="T7" fmla="*/ 14568948 h 3806"/>
                  <a:gd name="T8" fmla="*/ 9286422 w 2467"/>
                  <a:gd name="T9" fmla="*/ 14044539 h 3806"/>
                  <a:gd name="T10" fmla="*/ 907198 w 2467"/>
                  <a:gd name="T11" fmla="*/ 191364 h 3806"/>
                  <a:gd name="T12" fmla="*/ 551199 w 2467"/>
                  <a:gd name="T13" fmla="*/ 3836 h 38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endParaRPr lang="en-US"/>
              </a:p>
            </p:txBody>
          </p:sp>
          <p:sp>
            <p:nvSpPr>
              <p:cNvPr id="51" name="Google Shape;59;p2">
                <a:extLst>
                  <a:ext uri="{FF2B5EF4-FFF2-40B4-BE49-F238E27FC236}">
                    <a16:creationId xmlns:a16="http://schemas.microsoft.com/office/drawing/2014/main" id="{21E09999-D842-ACB5-82FD-C58A5501E5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9264" y="3259348"/>
                <a:ext cx="138218" cy="158573"/>
              </a:xfrm>
              <a:custGeom>
                <a:avLst/>
                <a:gdLst>
                  <a:gd name="T0" fmla="*/ 520576 w 2234"/>
                  <a:gd name="T1" fmla="*/ 0 h 2563"/>
                  <a:gd name="T2" fmla="*/ 248842 w 2234"/>
                  <a:gd name="T3" fmla="*/ 723447 h 2563"/>
                  <a:gd name="T4" fmla="*/ 7736248 w 2234"/>
                  <a:gd name="T5" fmla="*/ 9661631 h 2563"/>
                  <a:gd name="T6" fmla="*/ 7996536 w 2234"/>
                  <a:gd name="T7" fmla="*/ 9810923 h 2563"/>
                  <a:gd name="T8" fmla="*/ 8295122 w 2234"/>
                  <a:gd name="T9" fmla="*/ 9102758 h 2563"/>
                  <a:gd name="T10" fmla="*/ 807715 w 2234"/>
                  <a:gd name="T11" fmla="*/ 164574 h 2563"/>
                  <a:gd name="T12" fmla="*/ 520576 w 2234"/>
                  <a:gd name="T13" fmla="*/ 0 h 25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endParaRPr lang="en-US"/>
              </a:p>
            </p:txBody>
          </p:sp>
          <p:sp>
            <p:nvSpPr>
              <p:cNvPr id="52" name="Google Shape;60;p2">
                <a:extLst>
                  <a:ext uri="{FF2B5EF4-FFF2-40B4-BE49-F238E27FC236}">
                    <a16:creationId xmlns:a16="http://schemas.microsoft.com/office/drawing/2014/main" id="{EE83474C-F42E-4044-5462-76108250D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37995" y="3189127"/>
                <a:ext cx="214627" cy="88103"/>
              </a:xfrm>
              <a:custGeom>
                <a:avLst/>
                <a:gdLst>
                  <a:gd name="T0" fmla="*/ 12754561 w 3469"/>
                  <a:gd name="T1" fmla="*/ 0 h 1424"/>
                  <a:gd name="T2" fmla="*/ 12563135 w 3469"/>
                  <a:gd name="T3" fmla="*/ 42134 h 1424"/>
                  <a:gd name="T4" fmla="*/ 386626 w 3469"/>
                  <a:gd name="T5" fmla="*/ 4731267 h 1424"/>
                  <a:gd name="T6" fmla="*/ 650749 w 3469"/>
                  <a:gd name="T7" fmla="*/ 5447104 h 1424"/>
                  <a:gd name="T8" fmla="*/ 834502 w 3469"/>
                  <a:gd name="T9" fmla="*/ 5401196 h 1424"/>
                  <a:gd name="T10" fmla="*/ 12789022 w 3469"/>
                  <a:gd name="T11" fmla="*/ 822996 h 1424"/>
                  <a:gd name="T12" fmla="*/ 12754561 w 3469"/>
                  <a:gd name="T13" fmla="*/ 0 h 14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endParaRPr lang="en-US"/>
              </a:p>
            </p:txBody>
          </p:sp>
          <p:sp>
            <p:nvSpPr>
              <p:cNvPr id="53" name="Google Shape;61;p2">
                <a:extLst>
                  <a:ext uri="{FF2B5EF4-FFF2-40B4-BE49-F238E27FC236}">
                    <a16:creationId xmlns:a16="http://schemas.microsoft.com/office/drawing/2014/main" id="{87EFD14D-0779-1240-E164-31EE8832C4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47396" y="3017564"/>
                <a:ext cx="192849" cy="77214"/>
              </a:xfrm>
              <a:custGeom>
                <a:avLst/>
                <a:gdLst>
                  <a:gd name="T0" fmla="*/ 11407170 w 3117"/>
                  <a:gd name="T1" fmla="*/ 3836 h 1248"/>
                  <a:gd name="T2" fmla="*/ 11215744 w 3117"/>
                  <a:gd name="T3" fmla="*/ 42134 h 1248"/>
                  <a:gd name="T4" fmla="*/ 489949 w 3117"/>
                  <a:gd name="T5" fmla="*/ 3950412 h 1248"/>
                  <a:gd name="T6" fmla="*/ 555036 w 3117"/>
                  <a:gd name="T7" fmla="*/ 4773409 h 1248"/>
                  <a:gd name="T8" fmla="*/ 715837 w 3117"/>
                  <a:gd name="T9" fmla="*/ 4735111 h 1248"/>
                  <a:gd name="T10" fmla="*/ 11441632 w 3117"/>
                  <a:gd name="T11" fmla="*/ 822997 h 1248"/>
                  <a:gd name="T12" fmla="*/ 11407170 w 3117"/>
                  <a:gd name="T13" fmla="*/ 3836 h 1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endParaRPr lang="en-US"/>
              </a:p>
            </p:txBody>
          </p:sp>
          <p:sp>
            <p:nvSpPr>
              <p:cNvPr id="54" name="Google Shape;62;p2">
                <a:extLst>
                  <a:ext uri="{FF2B5EF4-FFF2-40B4-BE49-F238E27FC236}">
                    <a16:creationId xmlns:a16="http://schemas.microsoft.com/office/drawing/2014/main" id="{0339F4C8-1E78-DF77-F7CB-3033A5B8AB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3153" y="2842907"/>
                <a:ext cx="154242" cy="43742"/>
              </a:xfrm>
              <a:custGeom>
                <a:avLst/>
                <a:gdLst>
                  <a:gd name="T0" fmla="*/ 8903717 w 2493"/>
                  <a:gd name="T1" fmla="*/ 0 h 707"/>
                  <a:gd name="T2" fmla="*/ 8796496 w 2493"/>
                  <a:gd name="T3" fmla="*/ 11508 h 707"/>
                  <a:gd name="T4" fmla="*/ 417252 w 2493"/>
                  <a:gd name="T5" fmla="*/ 1910109 h 707"/>
                  <a:gd name="T6" fmla="*/ 555036 w 2493"/>
                  <a:gd name="T7" fmla="*/ 2702476 h 707"/>
                  <a:gd name="T8" fmla="*/ 643077 w 2493"/>
                  <a:gd name="T9" fmla="*/ 2691030 h 707"/>
                  <a:gd name="T10" fmla="*/ 9018548 w 2493"/>
                  <a:gd name="T11" fmla="*/ 792367 h 707"/>
                  <a:gd name="T12" fmla="*/ 8903717 w 2493"/>
                  <a:gd name="T13" fmla="*/ 0 h 7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endParaRPr lang="en-US"/>
              </a:p>
            </p:txBody>
          </p:sp>
          <p:sp>
            <p:nvSpPr>
              <p:cNvPr id="55" name="Google Shape;63;p2">
                <a:extLst>
                  <a:ext uri="{FF2B5EF4-FFF2-40B4-BE49-F238E27FC236}">
                    <a16:creationId xmlns:a16="http://schemas.microsoft.com/office/drawing/2014/main" id="{3499F214-E4CD-8EE6-C745-C1220611B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60828" y="3342005"/>
                <a:ext cx="214503" cy="77276"/>
              </a:xfrm>
              <a:custGeom>
                <a:avLst/>
                <a:gdLst>
                  <a:gd name="T0" fmla="*/ 11866464 w 3467"/>
                  <a:gd name="T1" fmla="*/ 3836 h 1249"/>
                  <a:gd name="T2" fmla="*/ 8899864 w 3467"/>
                  <a:gd name="T3" fmla="*/ 972292 h 1249"/>
                  <a:gd name="T4" fmla="*/ 520573 w 3467"/>
                  <a:gd name="T5" fmla="*/ 3988716 h 1249"/>
                  <a:gd name="T6" fmla="*/ 639240 w 3467"/>
                  <a:gd name="T7" fmla="*/ 4781089 h 1249"/>
                  <a:gd name="T8" fmla="*/ 746461 w 3467"/>
                  <a:gd name="T9" fmla="*/ 4769581 h 1249"/>
                  <a:gd name="T10" fmla="*/ 6442329 w 3467"/>
                  <a:gd name="T11" fmla="*/ 2648915 h 1249"/>
                  <a:gd name="T12" fmla="*/ 11931551 w 3467"/>
                  <a:gd name="T13" fmla="*/ 842117 h 1249"/>
                  <a:gd name="T14" fmla="*/ 12364084 w 3467"/>
                  <a:gd name="T15" fmla="*/ 972292 h 1249"/>
                  <a:gd name="T16" fmla="*/ 12670278 w 3467"/>
                  <a:gd name="T17" fmla="*/ 1159882 h 1249"/>
                  <a:gd name="T18" fmla="*/ 13033950 w 3467"/>
                  <a:gd name="T19" fmla="*/ 635408 h 1249"/>
                  <a:gd name="T20" fmla="*/ 11866464 w 3467"/>
                  <a:gd name="T21" fmla="*/ 3836 h 124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/>
              <a:p>
                <a:endParaRPr lang="en-US"/>
              </a:p>
            </p:txBody>
          </p:sp>
        </p:grpSp>
      </p:grpSp>
      <p:sp>
        <p:nvSpPr>
          <p:cNvPr id="56" name="Google Shape;64;p2">
            <a:extLst>
              <a:ext uri="{FF2B5EF4-FFF2-40B4-BE49-F238E27FC236}">
                <a16:creationId xmlns:a16="http://schemas.microsoft.com/office/drawing/2014/main" id="{7ED84274-4B35-0F47-C715-9F020557C530}"/>
              </a:ext>
            </a:extLst>
          </p:cNvPr>
          <p:cNvSpPr>
            <a:spLocks/>
          </p:cNvSpPr>
          <p:nvPr/>
        </p:nvSpPr>
        <p:spPr bwMode="auto">
          <a:xfrm rot="9900051">
            <a:off x="3394075" y="-482600"/>
            <a:ext cx="1528763" cy="1846263"/>
          </a:xfrm>
          <a:custGeom>
            <a:avLst/>
            <a:gdLst>
              <a:gd name="T0" fmla="*/ 14441639 w 25158"/>
              <a:gd name="T1" fmla="*/ 18886689 h 22779"/>
              <a:gd name="T2" fmla="*/ 3987982 w 25158"/>
              <a:gd name="T3" fmla="*/ 16009375 h 22779"/>
              <a:gd name="T4" fmla="*/ 25980889 w 25158"/>
              <a:gd name="T5" fmla="*/ 43107595 h 22779"/>
              <a:gd name="T6" fmla="*/ 26401818 w 25158"/>
              <a:gd name="T7" fmla="*/ 4118936 h 22779"/>
              <a:gd name="T8" fmla="*/ 26401818 w 25158"/>
              <a:gd name="T9" fmla="*/ 4118936 h 22779"/>
              <a:gd name="T10" fmla="*/ 48819422 w 25158"/>
              <a:gd name="T11" fmla="*/ 59911838 h 22779"/>
              <a:gd name="T12" fmla="*/ 39119027 w 25158"/>
              <a:gd name="T13" fmla="*/ 58762209 h 22779"/>
              <a:gd name="T14" fmla="*/ 48494443 w 25158"/>
              <a:gd name="T15" fmla="*/ 24634833 h 22779"/>
              <a:gd name="T16" fmla="*/ 60890379 w 25158"/>
              <a:gd name="T17" fmla="*/ 72564239 h 22779"/>
              <a:gd name="T18" fmla="*/ 62865897 w 25158"/>
              <a:gd name="T19" fmla="*/ 45419983 h 22779"/>
              <a:gd name="T20" fmla="*/ 70047947 w 25158"/>
              <a:gd name="T21" fmla="*/ 66238039 h 22779"/>
              <a:gd name="T22" fmla="*/ 71019117 w 25158"/>
              <a:gd name="T23" fmla="*/ 87331993 h 22779"/>
              <a:gd name="T24" fmla="*/ 64878361 w 25158"/>
              <a:gd name="T25" fmla="*/ 56081931 h 22779"/>
              <a:gd name="T26" fmla="*/ 65738754 w 25158"/>
              <a:gd name="T27" fmla="*/ 90780879 h 22779"/>
              <a:gd name="T28" fmla="*/ 80073261 w 25158"/>
              <a:gd name="T29" fmla="*/ 108609933 h 22779"/>
              <a:gd name="T30" fmla="*/ 52589496 w 25158"/>
              <a:gd name="T31" fmla="*/ 92889666 h 22779"/>
              <a:gd name="T32" fmla="*/ 69187555 w 25158"/>
              <a:gd name="T33" fmla="*/ 108228911 h 22779"/>
              <a:gd name="T34" fmla="*/ 62504032 w 25158"/>
              <a:gd name="T35" fmla="*/ 104011417 h 22779"/>
              <a:gd name="T36" fmla="*/ 91173109 w 25158"/>
              <a:gd name="T37" fmla="*/ 75441634 h 22779"/>
              <a:gd name="T38" fmla="*/ 88651118 w 25158"/>
              <a:gd name="T39" fmla="*/ 126011928 h 22779"/>
              <a:gd name="T40" fmla="*/ 89016628 w 25158"/>
              <a:gd name="T41" fmla="*/ 99406337 h 22779"/>
              <a:gd name="T42" fmla="*/ 90416141 w 25158"/>
              <a:gd name="T43" fmla="*/ 73910984 h 22779"/>
              <a:gd name="T44" fmla="*/ 84814505 w 25158"/>
              <a:gd name="T45" fmla="*/ 137948323 h 22779"/>
              <a:gd name="T46" fmla="*/ 24898942 w 25158"/>
              <a:gd name="T47" fmla="*/ 0 h 22779"/>
              <a:gd name="T48" fmla="*/ 36748405 w 25158"/>
              <a:gd name="T49" fmla="*/ 39783527 h 22779"/>
              <a:gd name="T50" fmla="*/ 9593264 w 25158"/>
              <a:gd name="T51" fmla="*/ 15240768 h 22779"/>
              <a:gd name="T52" fmla="*/ 7650985 w 25158"/>
              <a:gd name="T53" fmla="*/ 21954555 h 22779"/>
              <a:gd name="T54" fmla="*/ 29961458 w 25158"/>
              <a:gd name="T55" fmla="*/ 35566114 h 22779"/>
              <a:gd name="T56" fmla="*/ 16169716 w 25158"/>
              <a:gd name="T57" fmla="*/ 36893083 h 22779"/>
              <a:gd name="T58" fmla="*/ 25626377 w 25158"/>
              <a:gd name="T59" fmla="*/ 44828796 h 22779"/>
              <a:gd name="T60" fmla="*/ 34621457 w 25158"/>
              <a:gd name="T61" fmla="*/ 41176228 h 22779"/>
              <a:gd name="T62" fmla="*/ 35888012 w 25158"/>
              <a:gd name="T63" fmla="*/ 49558614 h 22779"/>
              <a:gd name="T64" fmla="*/ 31035991 w 25158"/>
              <a:gd name="T65" fmla="*/ 56272482 h 22779"/>
              <a:gd name="T66" fmla="*/ 51149391 w 25158"/>
              <a:gd name="T67" fmla="*/ 63189950 h 22779"/>
              <a:gd name="T68" fmla="*/ 53453595 w 25158"/>
              <a:gd name="T69" fmla="*/ 64707389 h 22779"/>
              <a:gd name="T70" fmla="*/ 52161153 w 25158"/>
              <a:gd name="T71" fmla="*/ 73142377 h 22779"/>
              <a:gd name="T72" fmla="*/ 48066100 w 25158"/>
              <a:gd name="T73" fmla="*/ 78318948 h 22779"/>
              <a:gd name="T74" fmla="*/ 71451106 w 25158"/>
              <a:gd name="T75" fmla="*/ 97107079 h 22779"/>
              <a:gd name="T76" fmla="*/ 56363276 w 25158"/>
              <a:gd name="T77" fmla="*/ 93080137 h 22779"/>
              <a:gd name="T78" fmla="*/ 58733959 w 25158"/>
              <a:gd name="T79" fmla="*/ 102283732 h 22779"/>
              <a:gd name="T80" fmla="*/ 85246555 w 25158"/>
              <a:gd name="T81" fmla="*/ 130084908 h 22779"/>
              <a:gd name="T82" fmla="*/ 83411346 w 25158"/>
              <a:gd name="T83" fmla="*/ 133343243 h 22779"/>
              <a:gd name="T84" fmla="*/ 55070895 w 25158"/>
              <a:gd name="T85" fmla="*/ 114555112 h 22779"/>
              <a:gd name="T86" fmla="*/ 83522123 w 25158"/>
              <a:gd name="T87" fmla="*/ 138907482 h 22779"/>
              <a:gd name="T88" fmla="*/ 89769950 w 25158"/>
              <a:gd name="T89" fmla="*/ 140628602 h 22779"/>
              <a:gd name="T90" fmla="*/ 92251349 w 25158"/>
              <a:gd name="T91" fmla="*/ 76978849 h 22779"/>
              <a:gd name="T92" fmla="*/ 89880727 w 25158"/>
              <a:gd name="T93" fmla="*/ 72183218 h 22779"/>
              <a:gd name="T94" fmla="*/ 81904763 w 25158"/>
              <a:gd name="T95" fmla="*/ 113215013 h 22779"/>
              <a:gd name="T96" fmla="*/ 76517329 w 25158"/>
              <a:gd name="T97" fmla="*/ 38055842 h 22779"/>
              <a:gd name="T98" fmla="*/ 73714657 w 25158"/>
              <a:gd name="T99" fmla="*/ 94617352 h 22779"/>
              <a:gd name="T100" fmla="*/ 62075690 w 25158"/>
              <a:gd name="T101" fmla="*/ 38246393 h 22779"/>
              <a:gd name="T102" fmla="*/ 61968619 w 25158"/>
              <a:gd name="T103" fmla="*/ 47449907 h 22779"/>
              <a:gd name="T104" fmla="*/ 64553443 w 25158"/>
              <a:gd name="T105" fmla="*/ 80046714 h 22779"/>
              <a:gd name="T106" fmla="*/ 48605220 w 25158"/>
              <a:gd name="T107" fmla="*/ 19839202 h 22779"/>
              <a:gd name="T108" fmla="*/ 47202062 w 25158"/>
              <a:gd name="T109" fmla="*/ 24825303 h 22779"/>
              <a:gd name="T110" fmla="*/ 48605220 w 25158"/>
              <a:gd name="T111" fmla="*/ 54925737 h 22779"/>
              <a:gd name="T112" fmla="*/ 33945733 w 25158"/>
              <a:gd name="T113" fmla="*/ 12941510 h 2277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sp>
        <p:nvSpPr>
          <p:cNvPr id="57" name="Google Shape;65;p2">
            <a:extLst>
              <a:ext uri="{FF2B5EF4-FFF2-40B4-BE49-F238E27FC236}">
                <a16:creationId xmlns:a16="http://schemas.microsoft.com/office/drawing/2014/main" id="{1CFB08E4-8183-F6F4-EC77-3ACADB8E2E82}"/>
              </a:ext>
            </a:extLst>
          </p:cNvPr>
          <p:cNvSpPr>
            <a:spLocks/>
          </p:cNvSpPr>
          <p:nvPr/>
        </p:nvSpPr>
        <p:spPr bwMode="auto">
          <a:xfrm rot="5400000">
            <a:off x="4803775" y="5624513"/>
            <a:ext cx="993775" cy="1908175"/>
          </a:xfrm>
          <a:custGeom>
            <a:avLst/>
            <a:gdLst>
              <a:gd name="T0" fmla="*/ 14411758 w 39109"/>
              <a:gd name="T1" fmla="*/ 1920 h 43726"/>
              <a:gd name="T2" fmla="*/ 10948931 w 39109"/>
              <a:gd name="T3" fmla="*/ 801742 h 43726"/>
              <a:gd name="T4" fmla="*/ 10232866 w 39109"/>
              <a:gd name="T5" fmla="*/ 1135016 h 43726"/>
              <a:gd name="T6" fmla="*/ 1319790 w 39109"/>
              <a:gd name="T7" fmla="*/ 13418364 h 43726"/>
              <a:gd name="T8" fmla="*/ 189180 w 39109"/>
              <a:gd name="T9" fmla="*/ 36484388 h 43726"/>
              <a:gd name="T10" fmla="*/ 320908 w 39109"/>
              <a:gd name="T11" fmla="*/ 64718928 h 43726"/>
              <a:gd name="T12" fmla="*/ 6162452 w 39109"/>
              <a:gd name="T13" fmla="*/ 83004914 h 43726"/>
              <a:gd name="T14" fmla="*/ 11105180 w 39109"/>
              <a:gd name="T15" fmla="*/ 83269631 h 43726"/>
              <a:gd name="T16" fmla="*/ 15377708 w 39109"/>
              <a:gd name="T17" fmla="*/ 82949710 h 43726"/>
              <a:gd name="T18" fmla="*/ 22406655 w 39109"/>
              <a:gd name="T19" fmla="*/ 79337069 h 43726"/>
              <a:gd name="T20" fmla="*/ 25195394 w 39109"/>
              <a:gd name="T21" fmla="*/ 59605660 h 43726"/>
              <a:gd name="T22" fmla="*/ 24950667 w 39109"/>
              <a:gd name="T23" fmla="*/ 29148654 h 43726"/>
              <a:gd name="T24" fmla="*/ 21860407 w 39109"/>
              <a:gd name="T25" fmla="*/ 5970258 h 43726"/>
              <a:gd name="T26" fmla="*/ 14411758 w 39109"/>
              <a:gd name="T27" fmla="*/ 1920 h 437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grpSp>
        <p:nvGrpSpPr>
          <p:cNvPr id="58" name="Google Shape;66;p2">
            <a:extLst>
              <a:ext uri="{FF2B5EF4-FFF2-40B4-BE49-F238E27FC236}">
                <a16:creationId xmlns:a16="http://schemas.microsoft.com/office/drawing/2014/main" id="{E374685C-DC91-3ED7-3546-22AB1A30A601}"/>
              </a:ext>
            </a:extLst>
          </p:cNvPr>
          <p:cNvGrpSpPr>
            <a:grpSpLocks/>
          </p:cNvGrpSpPr>
          <p:nvPr/>
        </p:nvGrpSpPr>
        <p:grpSpPr bwMode="auto">
          <a:xfrm rot="8416454">
            <a:off x="5581650" y="6235700"/>
            <a:ext cx="1162050" cy="979488"/>
            <a:chOff x="5161625" y="732525"/>
            <a:chExt cx="456050" cy="288425"/>
          </a:xfrm>
        </p:grpSpPr>
        <p:sp>
          <p:nvSpPr>
            <p:cNvPr id="59" name="Google Shape;67;p2">
              <a:extLst>
                <a:ext uri="{FF2B5EF4-FFF2-40B4-BE49-F238E27FC236}">
                  <a16:creationId xmlns:a16="http://schemas.microsoft.com/office/drawing/2014/main" id="{72733C10-A9DF-8C7F-5D62-06DFD787CF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7000" y="739375"/>
              <a:ext cx="70075" cy="59075"/>
            </a:xfrm>
            <a:custGeom>
              <a:avLst/>
              <a:gdLst>
                <a:gd name="T0" fmla="*/ 1331875 w 2803"/>
                <a:gd name="T1" fmla="*/ 0 h 2363"/>
                <a:gd name="T2" fmla="*/ 966875 w 2803"/>
                <a:gd name="T3" fmla="*/ 36875 h 2363"/>
                <a:gd name="T4" fmla="*/ 759375 w 2803"/>
                <a:gd name="T5" fmla="*/ 8125 h 2363"/>
                <a:gd name="T6" fmla="*/ 219375 w 2803"/>
                <a:gd name="T7" fmla="*/ 182500 h 2363"/>
                <a:gd name="T8" fmla="*/ 55000 w 2803"/>
                <a:gd name="T9" fmla="*/ 565625 h 2363"/>
                <a:gd name="T10" fmla="*/ 146250 w 2803"/>
                <a:gd name="T11" fmla="*/ 948750 h 2363"/>
                <a:gd name="T12" fmla="*/ 850000 w 2803"/>
                <a:gd name="T13" fmla="*/ 1476250 h 2363"/>
                <a:gd name="T14" fmla="*/ 1222500 w 2803"/>
                <a:gd name="T15" fmla="*/ 1368125 h 2363"/>
                <a:gd name="T16" fmla="*/ 1514375 w 2803"/>
                <a:gd name="T17" fmla="*/ 857500 h 2363"/>
                <a:gd name="T18" fmla="*/ 1532500 w 2803"/>
                <a:gd name="T19" fmla="*/ 565625 h 2363"/>
                <a:gd name="T20" fmla="*/ 1331875 w 2803"/>
                <a:gd name="T21" fmla="*/ 0 h 23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0" name="Google Shape;68;p2">
              <a:extLst>
                <a:ext uri="{FF2B5EF4-FFF2-40B4-BE49-F238E27FC236}">
                  <a16:creationId xmlns:a16="http://schemas.microsoft.com/office/drawing/2014/main" id="{520C3E93-0607-9011-4411-970E2A5BD4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0050" y="825250"/>
              <a:ext cx="72975" cy="59500"/>
            </a:xfrm>
            <a:custGeom>
              <a:avLst/>
              <a:gdLst>
                <a:gd name="T0" fmla="*/ 1172500 w 2919"/>
                <a:gd name="T1" fmla="*/ 625 h 2380"/>
                <a:gd name="T2" fmla="*/ 821250 w 2919"/>
                <a:gd name="T3" fmla="*/ 41875 h 2380"/>
                <a:gd name="T4" fmla="*/ 182500 w 2919"/>
                <a:gd name="T5" fmla="*/ 443750 h 2380"/>
                <a:gd name="T6" fmla="*/ 128125 w 2919"/>
                <a:gd name="T7" fmla="*/ 972500 h 2380"/>
                <a:gd name="T8" fmla="*/ 91250 w 2919"/>
                <a:gd name="T9" fmla="*/ 1081875 h 2380"/>
                <a:gd name="T10" fmla="*/ 430000 w 2919"/>
                <a:gd name="T11" fmla="*/ 1487500 h 2380"/>
                <a:gd name="T12" fmla="*/ 547500 w 2919"/>
                <a:gd name="T13" fmla="*/ 1465000 h 2380"/>
                <a:gd name="T14" fmla="*/ 1331875 w 2919"/>
                <a:gd name="T15" fmla="*/ 1264375 h 2380"/>
                <a:gd name="T16" fmla="*/ 1751250 w 2919"/>
                <a:gd name="T17" fmla="*/ 771875 h 2380"/>
                <a:gd name="T18" fmla="*/ 1623750 w 2919"/>
                <a:gd name="T19" fmla="*/ 170000 h 2380"/>
                <a:gd name="T20" fmla="*/ 1172500 w 2919"/>
                <a:gd name="T21" fmla="*/ 625 h 23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1" name="Google Shape;69;p2">
              <a:extLst>
                <a:ext uri="{FF2B5EF4-FFF2-40B4-BE49-F238E27FC236}">
                  <a16:creationId xmlns:a16="http://schemas.microsoft.com/office/drawing/2014/main" id="{B9AC08F5-0B99-AC6A-2AC9-03CC0743BA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0100" y="788400"/>
              <a:ext cx="87575" cy="68550"/>
            </a:xfrm>
            <a:custGeom>
              <a:avLst/>
              <a:gdLst>
                <a:gd name="T0" fmla="*/ 1425625 w 3503"/>
                <a:gd name="T1" fmla="*/ 625 h 2742"/>
                <a:gd name="T2" fmla="*/ 966875 w 3503"/>
                <a:gd name="T3" fmla="*/ 215625 h 2742"/>
                <a:gd name="T4" fmla="*/ 875625 w 3503"/>
                <a:gd name="T5" fmla="*/ 233750 h 2742"/>
                <a:gd name="T6" fmla="*/ 678125 w 3503"/>
                <a:gd name="T7" fmla="*/ 167500 h 2742"/>
                <a:gd name="T8" fmla="*/ 474375 w 3503"/>
                <a:gd name="T9" fmla="*/ 251875 h 2742"/>
                <a:gd name="T10" fmla="*/ 200625 w 3503"/>
                <a:gd name="T11" fmla="*/ 1528750 h 2742"/>
                <a:gd name="T12" fmla="*/ 474375 w 3503"/>
                <a:gd name="T13" fmla="*/ 1693125 h 2742"/>
                <a:gd name="T14" fmla="*/ 709375 w 3503"/>
                <a:gd name="T15" fmla="*/ 1713750 h 2742"/>
                <a:gd name="T16" fmla="*/ 1386250 w 3503"/>
                <a:gd name="T17" fmla="*/ 1528750 h 2742"/>
                <a:gd name="T18" fmla="*/ 1532500 w 3503"/>
                <a:gd name="T19" fmla="*/ 1365000 h 2742"/>
                <a:gd name="T20" fmla="*/ 2116250 w 3503"/>
                <a:gd name="T21" fmla="*/ 1036250 h 2742"/>
                <a:gd name="T22" fmla="*/ 2079375 w 3503"/>
                <a:gd name="T23" fmla="*/ 653125 h 2742"/>
                <a:gd name="T24" fmla="*/ 2025000 w 3503"/>
                <a:gd name="T25" fmla="*/ 598750 h 2742"/>
                <a:gd name="T26" fmla="*/ 1660000 w 3503"/>
                <a:gd name="T27" fmla="*/ 51250 h 2742"/>
                <a:gd name="T28" fmla="*/ 1425625 w 3503"/>
                <a:gd name="T29" fmla="*/ 625 h 27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2" name="Google Shape;70;p2">
              <a:extLst>
                <a:ext uri="{FF2B5EF4-FFF2-40B4-BE49-F238E27FC236}">
                  <a16:creationId xmlns:a16="http://schemas.microsoft.com/office/drawing/2014/main" id="{3C344537-540B-D6B2-E0C5-21FC16E85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0850" y="861400"/>
              <a:ext cx="72275" cy="51275"/>
            </a:xfrm>
            <a:custGeom>
              <a:avLst/>
              <a:gdLst>
                <a:gd name="T0" fmla="*/ 1222500 w 2891"/>
                <a:gd name="T1" fmla="*/ 743750 h 2051"/>
                <a:gd name="T2" fmla="*/ 1186250 w 2891"/>
                <a:gd name="T3" fmla="*/ 757500 h 2051"/>
                <a:gd name="T4" fmla="*/ 1150000 w 2891"/>
                <a:gd name="T5" fmla="*/ 743750 h 2051"/>
                <a:gd name="T6" fmla="*/ 1222500 w 2891"/>
                <a:gd name="T7" fmla="*/ 743750 h 2051"/>
                <a:gd name="T8" fmla="*/ 1177500 w 2891"/>
                <a:gd name="T9" fmla="*/ 0 h 2051"/>
                <a:gd name="T10" fmla="*/ 1040625 w 2891"/>
                <a:gd name="T11" fmla="*/ 32500 h 2051"/>
                <a:gd name="T12" fmla="*/ 456875 w 2891"/>
                <a:gd name="T13" fmla="*/ 305625 h 2051"/>
                <a:gd name="T14" fmla="*/ 73750 w 2891"/>
                <a:gd name="T15" fmla="*/ 853125 h 2051"/>
                <a:gd name="T16" fmla="*/ 292500 w 2891"/>
                <a:gd name="T17" fmla="*/ 1199375 h 2051"/>
                <a:gd name="T18" fmla="*/ 648125 w 2891"/>
                <a:gd name="T19" fmla="*/ 1281875 h 2051"/>
                <a:gd name="T20" fmla="*/ 1003750 w 2891"/>
                <a:gd name="T21" fmla="*/ 1199375 h 2051"/>
                <a:gd name="T22" fmla="*/ 1696875 w 2891"/>
                <a:gd name="T23" fmla="*/ 761875 h 2051"/>
                <a:gd name="T24" fmla="*/ 1460000 w 2891"/>
                <a:gd name="T25" fmla="*/ 160000 h 2051"/>
                <a:gd name="T26" fmla="*/ 1177500 w 2891"/>
                <a:gd name="T27" fmla="*/ 0 h 20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lnTo>
                    <a:pt x="1956" y="1190"/>
                  </a:ln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3" name="Google Shape;71;p2">
              <a:extLst>
                <a:ext uri="{FF2B5EF4-FFF2-40B4-BE49-F238E27FC236}">
                  <a16:creationId xmlns:a16="http://schemas.microsoft.com/office/drawing/2014/main" id="{4E55F8F0-9F02-6D2E-6830-89AFF43BC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325" y="732525"/>
              <a:ext cx="67675" cy="58000"/>
            </a:xfrm>
            <a:custGeom>
              <a:avLst/>
              <a:gdLst>
                <a:gd name="T0" fmla="*/ 910625 w 2707"/>
                <a:gd name="T1" fmla="*/ 0 h 2320"/>
                <a:gd name="T2" fmla="*/ 688750 w 2707"/>
                <a:gd name="T3" fmla="*/ 43750 h 2320"/>
                <a:gd name="T4" fmla="*/ 13750 w 2707"/>
                <a:gd name="T5" fmla="*/ 681875 h 2320"/>
                <a:gd name="T6" fmla="*/ 839375 w 2707"/>
                <a:gd name="T7" fmla="*/ 1450000 h 2320"/>
                <a:gd name="T8" fmla="*/ 1290625 w 2707"/>
                <a:gd name="T9" fmla="*/ 1320625 h 2320"/>
                <a:gd name="T10" fmla="*/ 1527500 w 2707"/>
                <a:gd name="T11" fmla="*/ 335625 h 2320"/>
                <a:gd name="T12" fmla="*/ 1326875 w 2707"/>
                <a:gd name="T13" fmla="*/ 116875 h 2320"/>
                <a:gd name="T14" fmla="*/ 998750 w 2707"/>
                <a:gd name="T15" fmla="*/ 7500 h 2320"/>
                <a:gd name="T16" fmla="*/ 910625 w 2707"/>
                <a:gd name="T17" fmla="*/ 0 h 23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4" name="Google Shape;72;p2">
              <a:extLst>
                <a:ext uri="{FF2B5EF4-FFF2-40B4-BE49-F238E27FC236}">
                  <a16:creationId xmlns:a16="http://schemas.microsoft.com/office/drawing/2014/main" id="{9417B95E-DB4E-DE81-1F29-B7093907C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625" y="857375"/>
              <a:ext cx="55475" cy="51225"/>
            </a:xfrm>
            <a:custGeom>
              <a:avLst/>
              <a:gdLst>
                <a:gd name="T0" fmla="*/ 638750 w 2219"/>
                <a:gd name="T1" fmla="*/ 661875 h 2049"/>
                <a:gd name="T2" fmla="*/ 620625 w 2219"/>
                <a:gd name="T3" fmla="*/ 680000 h 2049"/>
                <a:gd name="T4" fmla="*/ 620625 w 2219"/>
                <a:gd name="T5" fmla="*/ 661875 h 2049"/>
                <a:gd name="T6" fmla="*/ 638750 w 2219"/>
                <a:gd name="T7" fmla="*/ 661875 h 2049"/>
                <a:gd name="T8" fmla="*/ 609375 w 2219"/>
                <a:gd name="T9" fmla="*/ 625 h 2049"/>
                <a:gd name="T10" fmla="*/ 310625 w 2219"/>
                <a:gd name="T11" fmla="*/ 96250 h 2049"/>
                <a:gd name="T12" fmla="*/ 18750 w 2219"/>
                <a:gd name="T13" fmla="*/ 443125 h 2049"/>
                <a:gd name="T14" fmla="*/ 18750 w 2219"/>
                <a:gd name="T15" fmla="*/ 625625 h 2049"/>
                <a:gd name="T16" fmla="*/ 18750 w 2219"/>
                <a:gd name="T17" fmla="*/ 789375 h 2049"/>
                <a:gd name="T18" fmla="*/ 610000 w 2219"/>
                <a:gd name="T19" fmla="*/ 1280625 h 2049"/>
                <a:gd name="T20" fmla="*/ 930625 w 2219"/>
                <a:gd name="T21" fmla="*/ 1190625 h 2049"/>
                <a:gd name="T22" fmla="*/ 1040000 w 2219"/>
                <a:gd name="T23" fmla="*/ 151250 h 2049"/>
                <a:gd name="T24" fmla="*/ 857500 w 2219"/>
                <a:gd name="T25" fmla="*/ 60000 h 2049"/>
                <a:gd name="T26" fmla="*/ 675000 w 2219"/>
                <a:gd name="T27" fmla="*/ 5000 h 2049"/>
                <a:gd name="T28" fmla="*/ 609375 w 2219"/>
                <a:gd name="T29" fmla="*/ 625 h 204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lnTo>
                    <a:pt x="1022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5" name="Google Shape;73;p2">
              <a:extLst>
                <a:ext uri="{FF2B5EF4-FFF2-40B4-BE49-F238E27FC236}">
                  <a16:creationId xmlns:a16="http://schemas.microsoft.com/office/drawing/2014/main" id="{36F3D54C-46B5-5E88-BB42-B06A12FC8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575" y="945725"/>
              <a:ext cx="56625" cy="50200"/>
            </a:xfrm>
            <a:custGeom>
              <a:avLst/>
              <a:gdLst>
                <a:gd name="T0" fmla="*/ 998125 w 2265"/>
                <a:gd name="T1" fmla="*/ 0 h 2008"/>
                <a:gd name="T2" fmla="*/ 948750 w 2265"/>
                <a:gd name="T3" fmla="*/ 3750 h 2008"/>
                <a:gd name="T4" fmla="*/ 693750 w 2265"/>
                <a:gd name="T5" fmla="*/ 95000 h 2008"/>
                <a:gd name="T6" fmla="*/ 438125 w 2265"/>
                <a:gd name="T7" fmla="*/ 149375 h 2008"/>
                <a:gd name="T8" fmla="*/ 420000 w 2265"/>
                <a:gd name="T9" fmla="*/ 1171250 h 2008"/>
                <a:gd name="T10" fmla="*/ 728125 w 2265"/>
                <a:gd name="T11" fmla="*/ 1255000 h 2008"/>
                <a:gd name="T12" fmla="*/ 1113125 w 2265"/>
                <a:gd name="T13" fmla="*/ 1116250 h 2008"/>
                <a:gd name="T14" fmla="*/ 1240625 w 2265"/>
                <a:gd name="T15" fmla="*/ 860625 h 2008"/>
                <a:gd name="T16" fmla="*/ 1295625 w 2265"/>
                <a:gd name="T17" fmla="*/ 751250 h 2008"/>
                <a:gd name="T18" fmla="*/ 1295625 w 2265"/>
                <a:gd name="T19" fmla="*/ 496250 h 2008"/>
                <a:gd name="T20" fmla="*/ 998125 w 2265"/>
                <a:gd name="T21" fmla="*/ 0 h 20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6" name="Google Shape;74;p2">
              <a:extLst>
                <a:ext uri="{FF2B5EF4-FFF2-40B4-BE49-F238E27FC236}">
                  <a16:creationId xmlns:a16="http://schemas.microsoft.com/office/drawing/2014/main" id="{01139A60-6D7F-9FE3-E760-7A282D2750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825" y="971550"/>
              <a:ext cx="56200" cy="49400"/>
            </a:xfrm>
            <a:custGeom>
              <a:avLst/>
              <a:gdLst>
                <a:gd name="T0" fmla="*/ 986250 w 2248"/>
                <a:gd name="T1" fmla="*/ 625 h 1976"/>
                <a:gd name="T2" fmla="*/ 839375 w 2248"/>
                <a:gd name="T3" fmla="*/ 33125 h 1976"/>
                <a:gd name="T4" fmla="*/ 218750 w 2248"/>
                <a:gd name="T5" fmla="*/ 288125 h 1976"/>
                <a:gd name="T6" fmla="*/ 91250 w 2248"/>
                <a:gd name="T7" fmla="*/ 726250 h 1976"/>
                <a:gd name="T8" fmla="*/ 371250 w 2248"/>
                <a:gd name="T9" fmla="*/ 893750 h 1976"/>
                <a:gd name="T10" fmla="*/ 419375 w 2248"/>
                <a:gd name="T11" fmla="*/ 890000 h 1976"/>
                <a:gd name="T12" fmla="*/ 419375 w 2248"/>
                <a:gd name="T13" fmla="*/ 908125 h 1976"/>
                <a:gd name="T14" fmla="*/ 748750 w 2248"/>
                <a:gd name="T15" fmla="*/ 1235000 h 1976"/>
                <a:gd name="T16" fmla="*/ 893750 w 2248"/>
                <a:gd name="T17" fmla="*/ 1200000 h 1976"/>
                <a:gd name="T18" fmla="*/ 1313750 w 2248"/>
                <a:gd name="T19" fmla="*/ 251875 h 1976"/>
                <a:gd name="T20" fmla="*/ 986250 w 2248"/>
                <a:gd name="T21" fmla="*/ 625 h 19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7" name="Google Shape;75;p2">
              <a:extLst>
                <a:ext uri="{FF2B5EF4-FFF2-40B4-BE49-F238E27FC236}">
                  <a16:creationId xmlns:a16="http://schemas.microsoft.com/office/drawing/2014/main" id="{2E7DCAEA-50EC-A2D0-89B0-D6FC41672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550" y="772650"/>
              <a:ext cx="41600" cy="40500"/>
            </a:xfrm>
            <a:custGeom>
              <a:avLst/>
              <a:gdLst>
                <a:gd name="T0" fmla="*/ 702500 w 1664"/>
                <a:gd name="T1" fmla="*/ 625 h 1620"/>
                <a:gd name="T2" fmla="*/ 638750 w 1664"/>
                <a:gd name="T3" fmla="*/ 7500 h 1620"/>
                <a:gd name="T4" fmla="*/ 218750 w 1664"/>
                <a:gd name="T5" fmla="*/ 299375 h 1620"/>
                <a:gd name="T6" fmla="*/ 200625 w 1664"/>
                <a:gd name="T7" fmla="*/ 317500 h 1620"/>
                <a:gd name="T8" fmla="*/ 109375 w 1664"/>
                <a:gd name="T9" fmla="*/ 463125 h 1620"/>
                <a:gd name="T10" fmla="*/ 200625 w 1664"/>
                <a:gd name="T11" fmla="*/ 919375 h 1620"/>
                <a:gd name="T12" fmla="*/ 273750 w 1664"/>
                <a:gd name="T13" fmla="*/ 955625 h 1620"/>
                <a:gd name="T14" fmla="*/ 456250 w 1664"/>
                <a:gd name="T15" fmla="*/ 1010625 h 1620"/>
                <a:gd name="T16" fmla="*/ 496250 w 1664"/>
                <a:gd name="T17" fmla="*/ 1011875 h 1620"/>
                <a:gd name="T18" fmla="*/ 948750 w 1664"/>
                <a:gd name="T19" fmla="*/ 663750 h 1620"/>
                <a:gd name="T20" fmla="*/ 966875 w 1664"/>
                <a:gd name="T21" fmla="*/ 500000 h 1620"/>
                <a:gd name="T22" fmla="*/ 1021875 w 1664"/>
                <a:gd name="T23" fmla="*/ 244375 h 1620"/>
                <a:gd name="T24" fmla="*/ 702500 w 1664"/>
                <a:gd name="T25" fmla="*/ 625 h 16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71725" y="1463467"/>
            <a:ext cx="5800500" cy="29700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71776" y="4840000"/>
            <a:ext cx="5800500" cy="727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706748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5;p4">
            <a:extLst>
              <a:ext uri="{FF2B5EF4-FFF2-40B4-BE49-F238E27FC236}">
                <a16:creationId xmlns:a16="http://schemas.microsoft.com/office/drawing/2014/main" id="{CF4B2E1D-814D-14E2-8C48-0B4F32578B40}"/>
              </a:ext>
            </a:extLst>
          </p:cNvPr>
          <p:cNvSpPr>
            <a:spLocks/>
          </p:cNvSpPr>
          <p:nvPr/>
        </p:nvSpPr>
        <p:spPr bwMode="auto">
          <a:xfrm>
            <a:off x="-539750" y="4681538"/>
            <a:ext cx="1474788" cy="1457325"/>
          </a:xfrm>
          <a:custGeom>
            <a:avLst/>
            <a:gdLst>
              <a:gd name="T0" fmla="*/ 30993911 w 35666"/>
              <a:gd name="T1" fmla="*/ 3034 h 26417"/>
              <a:gd name="T2" fmla="*/ 14023925 w 35666"/>
              <a:gd name="T3" fmla="*/ 6226607 h 26417"/>
              <a:gd name="T4" fmla="*/ 4243789 w 35666"/>
              <a:gd name="T5" fmla="*/ 63337340 h 26417"/>
              <a:gd name="T6" fmla="*/ 24142676 w 35666"/>
              <a:gd name="T7" fmla="*/ 80392020 h 26417"/>
              <a:gd name="T8" fmla="*/ 32088196 w 35666"/>
              <a:gd name="T9" fmla="*/ 79056006 h 26417"/>
              <a:gd name="T10" fmla="*/ 42367633 w 35666"/>
              <a:gd name="T11" fmla="*/ 2939861 h 26417"/>
              <a:gd name="T12" fmla="*/ 30993911 w 35666"/>
              <a:gd name="T13" fmla="*/ 3034 h 264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grpSp>
        <p:nvGrpSpPr>
          <p:cNvPr id="3" name="Google Shape;106;p4">
            <a:extLst>
              <a:ext uri="{FF2B5EF4-FFF2-40B4-BE49-F238E27FC236}">
                <a16:creationId xmlns:a16="http://schemas.microsoft.com/office/drawing/2014/main" id="{668A3A1B-150B-D960-7C68-BA1DA9A19C36}"/>
              </a:ext>
            </a:extLst>
          </p:cNvPr>
          <p:cNvGrpSpPr>
            <a:grpSpLocks/>
          </p:cNvGrpSpPr>
          <p:nvPr/>
        </p:nvGrpSpPr>
        <p:grpSpPr bwMode="auto">
          <a:xfrm>
            <a:off x="7788275" y="6138863"/>
            <a:ext cx="1162050" cy="979487"/>
            <a:chOff x="5161625" y="732525"/>
            <a:chExt cx="456050" cy="288425"/>
          </a:xfrm>
        </p:grpSpPr>
        <p:sp>
          <p:nvSpPr>
            <p:cNvPr id="4" name="Google Shape;107;p4">
              <a:extLst>
                <a:ext uri="{FF2B5EF4-FFF2-40B4-BE49-F238E27FC236}">
                  <a16:creationId xmlns:a16="http://schemas.microsoft.com/office/drawing/2014/main" id="{9A959D75-BE77-ACC2-8E29-C67B65FFA5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7000" y="739375"/>
              <a:ext cx="70075" cy="59075"/>
            </a:xfrm>
            <a:custGeom>
              <a:avLst/>
              <a:gdLst>
                <a:gd name="T0" fmla="*/ 1331875 w 2803"/>
                <a:gd name="T1" fmla="*/ 0 h 2363"/>
                <a:gd name="T2" fmla="*/ 966875 w 2803"/>
                <a:gd name="T3" fmla="*/ 36875 h 2363"/>
                <a:gd name="T4" fmla="*/ 759375 w 2803"/>
                <a:gd name="T5" fmla="*/ 8125 h 2363"/>
                <a:gd name="T6" fmla="*/ 219375 w 2803"/>
                <a:gd name="T7" fmla="*/ 182500 h 2363"/>
                <a:gd name="T8" fmla="*/ 55000 w 2803"/>
                <a:gd name="T9" fmla="*/ 565625 h 2363"/>
                <a:gd name="T10" fmla="*/ 146250 w 2803"/>
                <a:gd name="T11" fmla="*/ 948750 h 2363"/>
                <a:gd name="T12" fmla="*/ 850000 w 2803"/>
                <a:gd name="T13" fmla="*/ 1476250 h 2363"/>
                <a:gd name="T14" fmla="*/ 1222500 w 2803"/>
                <a:gd name="T15" fmla="*/ 1368125 h 2363"/>
                <a:gd name="T16" fmla="*/ 1514375 w 2803"/>
                <a:gd name="T17" fmla="*/ 857500 h 2363"/>
                <a:gd name="T18" fmla="*/ 1532500 w 2803"/>
                <a:gd name="T19" fmla="*/ 565625 h 2363"/>
                <a:gd name="T20" fmla="*/ 1331875 w 2803"/>
                <a:gd name="T21" fmla="*/ 0 h 23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5" name="Google Shape;108;p4">
              <a:extLst>
                <a:ext uri="{FF2B5EF4-FFF2-40B4-BE49-F238E27FC236}">
                  <a16:creationId xmlns:a16="http://schemas.microsoft.com/office/drawing/2014/main" id="{21CB9BE0-2988-D9B2-C311-1B56BA8A5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0050" y="825250"/>
              <a:ext cx="72975" cy="59500"/>
            </a:xfrm>
            <a:custGeom>
              <a:avLst/>
              <a:gdLst>
                <a:gd name="T0" fmla="*/ 1172500 w 2919"/>
                <a:gd name="T1" fmla="*/ 625 h 2380"/>
                <a:gd name="T2" fmla="*/ 821250 w 2919"/>
                <a:gd name="T3" fmla="*/ 41875 h 2380"/>
                <a:gd name="T4" fmla="*/ 182500 w 2919"/>
                <a:gd name="T5" fmla="*/ 443750 h 2380"/>
                <a:gd name="T6" fmla="*/ 128125 w 2919"/>
                <a:gd name="T7" fmla="*/ 972500 h 2380"/>
                <a:gd name="T8" fmla="*/ 91250 w 2919"/>
                <a:gd name="T9" fmla="*/ 1081875 h 2380"/>
                <a:gd name="T10" fmla="*/ 430000 w 2919"/>
                <a:gd name="T11" fmla="*/ 1487500 h 2380"/>
                <a:gd name="T12" fmla="*/ 547500 w 2919"/>
                <a:gd name="T13" fmla="*/ 1465000 h 2380"/>
                <a:gd name="T14" fmla="*/ 1331875 w 2919"/>
                <a:gd name="T15" fmla="*/ 1264375 h 2380"/>
                <a:gd name="T16" fmla="*/ 1751250 w 2919"/>
                <a:gd name="T17" fmla="*/ 771875 h 2380"/>
                <a:gd name="T18" fmla="*/ 1623750 w 2919"/>
                <a:gd name="T19" fmla="*/ 170000 h 2380"/>
                <a:gd name="T20" fmla="*/ 1172500 w 2919"/>
                <a:gd name="T21" fmla="*/ 625 h 23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6" name="Google Shape;109;p4">
              <a:extLst>
                <a:ext uri="{FF2B5EF4-FFF2-40B4-BE49-F238E27FC236}">
                  <a16:creationId xmlns:a16="http://schemas.microsoft.com/office/drawing/2014/main" id="{9C0606A0-A19B-6681-B6ED-8105547B691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0100" y="788400"/>
              <a:ext cx="87575" cy="68550"/>
            </a:xfrm>
            <a:custGeom>
              <a:avLst/>
              <a:gdLst>
                <a:gd name="T0" fmla="*/ 1425625 w 3503"/>
                <a:gd name="T1" fmla="*/ 625 h 2742"/>
                <a:gd name="T2" fmla="*/ 966875 w 3503"/>
                <a:gd name="T3" fmla="*/ 215625 h 2742"/>
                <a:gd name="T4" fmla="*/ 875625 w 3503"/>
                <a:gd name="T5" fmla="*/ 233750 h 2742"/>
                <a:gd name="T6" fmla="*/ 678125 w 3503"/>
                <a:gd name="T7" fmla="*/ 167500 h 2742"/>
                <a:gd name="T8" fmla="*/ 474375 w 3503"/>
                <a:gd name="T9" fmla="*/ 251875 h 2742"/>
                <a:gd name="T10" fmla="*/ 200625 w 3503"/>
                <a:gd name="T11" fmla="*/ 1528750 h 2742"/>
                <a:gd name="T12" fmla="*/ 474375 w 3503"/>
                <a:gd name="T13" fmla="*/ 1693125 h 2742"/>
                <a:gd name="T14" fmla="*/ 709375 w 3503"/>
                <a:gd name="T15" fmla="*/ 1713750 h 2742"/>
                <a:gd name="T16" fmla="*/ 1386250 w 3503"/>
                <a:gd name="T17" fmla="*/ 1528750 h 2742"/>
                <a:gd name="T18" fmla="*/ 1532500 w 3503"/>
                <a:gd name="T19" fmla="*/ 1365000 h 2742"/>
                <a:gd name="T20" fmla="*/ 2116250 w 3503"/>
                <a:gd name="T21" fmla="*/ 1036250 h 2742"/>
                <a:gd name="T22" fmla="*/ 2079375 w 3503"/>
                <a:gd name="T23" fmla="*/ 653125 h 2742"/>
                <a:gd name="T24" fmla="*/ 2025000 w 3503"/>
                <a:gd name="T25" fmla="*/ 598750 h 2742"/>
                <a:gd name="T26" fmla="*/ 1660000 w 3503"/>
                <a:gd name="T27" fmla="*/ 51250 h 2742"/>
                <a:gd name="T28" fmla="*/ 1425625 w 3503"/>
                <a:gd name="T29" fmla="*/ 625 h 27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7" name="Google Shape;110;p4">
              <a:extLst>
                <a:ext uri="{FF2B5EF4-FFF2-40B4-BE49-F238E27FC236}">
                  <a16:creationId xmlns:a16="http://schemas.microsoft.com/office/drawing/2014/main" id="{5CFBA8A4-9635-5448-556B-7CB69AA32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0850" y="861400"/>
              <a:ext cx="72275" cy="51275"/>
            </a:xfrm>
            <a:custGeom>
              <a:avLst/>
              <a:gdLst>
                <a:gd name="T0" fmla="*/ 1222500 w 2891"/>
                <a:gd name="T1" fmla="*/ 743750 h 2051"/>
                <a:gd name="T2" fmla="*/ 1186250 w 2891"/>
                <a:gd name="T3" fmla="*/ 757500 h 2051"/>
                <a:gd name="T4" fmla="*/ 1150000 w 2891"/>
                <a:gd name="T5" fmla="*/ 743750 h 2051"/>
                <a:gd name="T6" fmla="*/ 1222500 w 2891"/>
                <a:gd name="T7" fmla="*/ 743750 h 2051"/>
                <a:gd name="T8" fmla="*/ 1177500 w 2891"/>
                <a:gd name="T9" fmla="*/ 0 h 2051"/>
                <a:gd name="T10" fmla="*/ 1040625 w 2891"/>
                <a:gd name="T11" fmla="*/ 32500 h 2051"/>
                <a:gd name="T12" fmla="*/ 456875 w 2891"/>
                <a:gd name="T13" fmla="*/ 305625 h 2051"/>
                <a:gd name="T14" fmla="*/ 73750 w 2891"/>
                <a:gd name="T15" fmla="*/ 853125 h 2051"/>
                <a:gd name="T16" fmla="*/ 292500 w 2891"/>
                <a:gd name="T17" fmla="*/ 1199375 h 2051"/>
                <a:gd name="T18" fmla="*/ 648125 w 2891"/>
                <a:gd name="T19" fmla="*/ 1281875 h 2051"/>
                <a:gd name="T20" fmla="*/ 1003750 w 2891"/>
                <a:gd name="T21" fmla="*/ 1199375 h 2051"/>
                <a:gd name="T22" fmla="*/ 1696875 w 2891"/>
                <a:gd name="T23" fmla="*/ 761875 h 2051"/>
                <a:gd name="T24" fmla="*/ 1460000 w 2891"/>
                <a:gd name="T25" fmla="*/ 160000 h 2051"/>
                <a:gd name="T26" fmla="*/ 1177500 w 2891"/>
                <a:gd name="T27" fmla="*/ 0 h 20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lnTo>
                    <a:pt x="1956" y="1190"/>
                  </a:ln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8" name="Google Shape;111;p4">
              <a:extLst>
                <a:ext uri="{FF2B5EF4-FFF2-40B4-BE49-F238E27FC236}">
                  <a16:creationId xmlns:a16="http://schemas.microsoft.com/office/drawing/2014/main" id="{68BBC5D6-95E3-8BE4-AB7D-08FDE5BA673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325" y="732525"/>
              <a:ext cx="67675" cy="58000"/>
            </a:xfrm>
            <a:custGeom>
              <a:avLst/>
              <a:gdLst>
                <a:gd name="T0" fmla="*/ 910625 w 2707"/>
                <a:gd name="T1" fmla="*/ 0 h 2320"/>
                <a:gd name="T2" fmla="*/ 688750 w 2707"/>
                <a:gd name="T3" fmla="*/ 43750 h 2320"/>
                <a:gd name="T4" fmla="*/ 13750 w 2707"/>
                <a:gd name="T5" fmla="*/ 681875 h 2320"/>
                <a:gd name="T6" fmla="*/ 839375 w 2707"/>
                <a:gd name="T7" fmla="*/ 1450000 h 2320"/>
                <a:gd name="T8" fmla="*/ 1290625 w 2707"/>
                <a:gd name="T9" fmla="*/ 1320625 h 2320"/>
                <a:gd name="T10" fmla="*/ 1527500 w 2707"/>
                <a:gd name="T11" fmla="*/ 335625 h 2320"/>
                <a:gd name="T12" fmla="*/ 1326875 w 2707"/>
                <a:gd name="T13" fmla="*/ 116875 h 2320"/>
                <a:gd name="T14" fmla="*/ 998750 w 2707"/>
                <a:gd name="T15" fmla="*/ 7500 h 2320"/>
                <a:gd name="T16" fmla="*/ 910625 w 2707"/>
                <a:gd name="T17" fmla="*/ 0 h 23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9" name="Google Shape;112;p4">
              <a:extLst>
                <a:ext uri="{FF2B5EF4-FFF2-40B4-BE49-F238E27FC236}">
                  <a16:creationId xmlns:a16="http://schemas.microsoft.com/office/drawing/2014/main" id="{F7A529AC-C6CE-E0CF-48AC-65A8A3AB08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1625" y="857375"/>
              <a:ext cx="55475" cy="51225"/>
            </a:xfrm>
            <a:custGeom>
              <a:avLst/>
              <a:gdLst>
                <a:gd name="T0" fmla="*/ 638750 w 2219"/>
                <a:gd name="T1" fmla="*/ 661875 h 2049"/>
                <a:gd name="T2" fmla="*/ 620625 w 2219"/>
                <a:gd name="T3" fmla="*/ 680000 h 2049"/>
                <a:gd name="T4" fmla="*/ 620625 w 2219"/>
                <a:gd name="T5" fmla="*/ 661875 h 2049"/>
                <a:gd name="T6" fmla="*/ 638750 w 2219"/>
                <a:gd name="T7" fmla="*/ 661875 h 2049"/>
                <a:gd name="T8" fmla="*/ 609375 w 2219"/>
                <a:gd name="T9" fmla="*/ 625 h 2049"/>
                <a:gd name="T10" fmla="*/ 310625 w 2219"/>
                <a:gd name="T11" fmla="*/ 96250 h 2049"/>
                <a:gd name="T12" fmla="*/ 18750 w 2219"/>
                <a:gd name="T13" fmla="*/ 443125 h 2049"/>
                <a:gd name="T14" fmla="*/ 18750 w 2219"/>
                <a:gd name="T15" fmla="*/ 625625 h 2049"/>
                <a:gd name="T16" fmla="*/ 18750 w 2219"/>
                <a:gd name="T17" fmla="*/ 789375 h 2049"/>
                <a:gd name="T18" fmla="*/ 610000 w 2219"/>
                <a:gd name="T19" fmla="*/ 1280625 h 2049"/>
                <a:gd name="T20" fmla="*/ 930625 w 2219"/>
                <a:gd name="T21" fmla="*/ 1190625 h 2049"/>
                <a:gd name="T22" fmla="*/ 1040000 w 2219"/>
                <a:gd name="T23" fmla="*/ 151250 h 2049"/>
                <a:gd name="T24" fmla="*/ 857500 w 2219"/>
                <a:gd name="T25" fmla="*/ 60000 h 2049"/>
                <a:gd name="T26" fmla="*/ 675000 w 2219"/>
                <a:gd name="T27" fmla="*/ 5000 h 2049"/>
                <a:gd name="T28" fmla="*/ 609375 w 2219"/>
                <a:gd name="T29" fmla="*/ 625 h 204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lnTo>
                    <a:pt x="1022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0" name="Google Shape;113;p4">
              <a:extLst>
                <a:ext uri="{FF2B5EF4-FFF2-40B4-BE49-F238E27FC236}">
                  <a16:creationId xmlns:a16="http://schemas.microsoft.com/office/drawing/2014/main" id="{19AB84D8-6075-A68E-332F-9C4D10580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8575" y="945725"/>
              <a:ext cx="56625" cy="50200"/>
            </a:xfrm>
            <a:custGeom>
              <a:avLst/>
              <a:gdLst>
                <a:gd name="T0" fmla="*/ 998125 w 2265"/>
                <a:gd name="T1" fmla="*/ 0 h 2008"/>
                <a:gd name="T2" fmla="*/ 948750 w 2265"/>
                <a:gd name="T3" fmla="*/ 3750 h 2008"/>
                <a:gd name="T4" fmla="*/ 693750 w 2265"/>
                <a:gd name="T5" fmla="*/ 95000 h 2008"/>
                <a:gd name="T6" fmla="*/ 438125 w 2265"/>
                <a:gd name="T7" fmla="*/ 149375 h 2008"/>
                <a:gd name="T8" fmla="*/ 420000 w 2265"/>
                <a:gd name="T9" fmla="*/ 1171250 h 2008"/>
                <a:gd name="T10" fmla="*/ 728125 w 2265"/>
                <a:gd name="T11" fmla="*/ 1255000 h 2008"/>
                <a:gd name="T12" fmla="*/ 1113125 w 2265"/>
                <a:gd name="T13" fmla="*/ 1116250 h 2008"/>
                <a:gd name="T14" fmla="*/ 1240625 w 2265"/>
                <a:gd name="T15" fmla="*/ 860625 h 2008"/>
                <a:gd name="T16" fmla="*/ 1295625 w 2265"/>
                <a:gd name="T17" fmla="*/ 751250 h 2008"/>
                <a:gd name="T18" fmla="*/ 1295625 w 2265"/>
                <a:gd name="T19" fmla="*/ 496250 h 2008"/>
                <a:gd name="T20" fmla="*/ 998125 w 2265"/>
                <a:gd name="T21" fmla="*/ 0 h 20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1" name="Google Shape;114;p4">
              <a:extLst>
                <a:ext uri="{FF2B5EF4-FFF2-40B4-BE49-F238E27FC236}">
                  <a16:creationId xmlns:a16="http://schemas.microsoft.com/office/drawing/2014/main" id="{36BFF810-785F-6DF6-795A-83065678F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3825" y="971550"/>
              <a:ext cx="56200" cy="49400"/>
            </a:xfrm>
            <a:custGeom>
              <a:avLst/>
              <a:gdLst>
                <a:gd name="T0" fmla="*/ 986250 w 2248"/>
                <a:gd name="T1" fmla="*/ 625 h 1976"/>
                <a:gd name="T2" fmla="*/ 839375 w 2248"/>
                <a:gd name="T3" fmla="*/ 33125 h 1976"/>
                <a:gd name="T4" fmla="*/ 218750 w 2248"/>
                <a:gd name="T5" fmla="*/ 288125 h 1976"/>
                <a:gd name="T6" fmla="*/ 91250 w 2248"/>
                <a:gd name="T7" fmla="*/ 726250 h 1976"/>
                <a:gd name="T8" fmla="*/ 371250 w 2248"/>
                <a:gd name="T9" fmla="*/ 893750 h 1976"/>
                <a:gd name="T10" fmla="*/ 419375 w 2248"/>
                <a:gd name="T11" fmla="*/ 890000 h 1976"/>
                <a:gd name="T12" fmla="*/ 419375 w 2248"/>
                <a:gd name="T13" fmla="*/ 908125 h 1976"/>
                <a:gd name="T14" fmla="*/ 748750 w 2248"/>
                <a:gd name="T15" fmla="*/ 1235000 h 1976"/>
                <a:gd name="T16" fmla="*/ 893750 w 2248"/>
                <a:gd name="T17" fmla="*/ 1200000 h 1976"/>
                <a:gd name="T18" fmla="*/ 1313750 w 2248"/>
                <a:gd name="T19" fmla="*/ 251875 h 1976"/>
                <a:gd name="T20" fmla="*/ 986250 w 2248"/>
                <a:gd name="T21" fmla="*/ 625 h 19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" name="Google Shape;115;p4">
              <a:extLst>
                <a:ext uri="{FF2B5EF4-FFF2-40B4-BE49-F238E27FC236}">
                  <a16:creationId xmlns:a16="http://schemas.microsoft.com/office/drawing/2014/main" id="{2EB77555-871D-80B2-E371-9EF78F720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550" y="772650"/>
              <a:ext cx="41600" cy="40500"/>
            </a:xfrm>
            <a:custGeom>
              <a:avLst/>
              <a:gdLst>
                <a:gd name="T0" fmla="*/ 702500 w 1664"/>
                <a:gd name="T1" fmla="*/ 625 h 1620"/>
                <a:gd name="T2" fmla="*/ 638750 w 1664"/>
                <a:gd name="T3" fmla="*/ 7500 h 1620"/>
                <a:gd name="T4" fmla="*/ 218750 w 1664"/>
                <a:gd name="T5" fmla="*/ 299375 h 1620"/>
                <a:gd name="T6" fmla="*/ 200625 w 1664"/>
                <a:gd name="T7" fmla="*/ 317500 h 1620"/>
                <a:gd name="T8" fmla="*/ 109375 w 1664"/>
                <a:gd name="T9" fmla="*/ 463125 h 1620"/>
                <a:gd name="T10" fmla="*/ 200625 w 1664"/>
                <a:gd name="T11" fmla="*/ 919375 h 1620"/>
                <a:gd name="T12" fmla="*/ 273750 w 1664"/>
                <a:gd name="T13" fmla="*/ 955625 h 1620"/>
                <a:gd name="T14" fmla="*/ 456250 w 1664"/>
                <a:gd name="T15" fmla="*/ 1010625 h 1620"/>
                <a:gd name="T16" fmla="*/ 496250 w 1664"/>
                <a:gd name="T17" fmla="*/ 1011875 h 1620"/>
                <a:gd name="T18" fmla="*/ 948750 w 1664"/>
                <a:gd name="T19" fmla="*/ 663750 h 1620"/>
                <a:gd name="T20" fmla="*/ 966875 w 1664"/>
                <a:gd name="T21" fmla="*/ 500000 h 1620"/>
                <a:gd name="T22" fmla="*/ 1021875 w 1664"/>
                <a:gd name="T23" fmla="*/ 244375 h 1620"/>
                <a:gd name="T24" fmla="*/ 702500 w 1664"/>
                <a:gd name="T25" fmla="*/ 625 h 16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13" name="Google Shape;116;p4">
            <a:extLst>
              <a:ext uri="{FF2B5EF4-FFF2-40B4-BE49-F238E27FC236}">
                <a16:creationId xmlns:a16="http://schemas.microsoft.com/office/drawing/2014/main" id="{A50E91DF-F648-5530-EFB0-BB3F9D823145}"/>
              </a:ext>
            </a:extLst>
          </p:cNvPr>
          <p:cNvSpPr>
            <a:spLocks/>
          </p:cNvSpPr>
          <p:nvPr/>
        </p:nvSpPr>
        <p:spPr bwMode="auto">
          <a:xfrm rot="12117173">
            <a:off x="-566738" y="3810000"/>
            <a:ext cx="1528763" cy="1846263"/>
          </a:xfrm>
          <a:custGeom>
            <a:avLst/>
            <a:gdLst>
              <a:gd name="T0" fmla="*/ 14441639 w 25158"/>
              <a:gd name="T1" fmla="*/ 18886689 h 22779"/>
              <a:gd name="T2" fmla="*/ 3987982 w 25158"/>
              <a:gd name="T3" fmla="*/ 16009375 h 22779"/>
              <a:gd name="T4" fmla="*/ 25980889 w 25158"/>
              <a:gd name="T5" fmla="*/ 43107595 h 22779"/>
              <a:gd name="T6" fmla="*/ 26401818 w 25158"/>
              <a:gd name="T7" fmla="*/ 4118936 h 22779"/>
              <a:gd name="T8" fmla="*/ 26401818 w 25158"/>
              <a:gd name="T9" fmla="*/ 4118936 h 22779"/>
              <a:gd name="T10" fmla="*/ 48819422 w 25158"/>
              <a:gd name="T11" fmla="*/ 59911838 h 22779"/>
              <a:gd name="T12" fmla="*/ 39119027 w 25158"/>
              <a:gd name="T13" fmla="*/ 58762209 h 22779"/>
              <a:gd name="T14" fmla="*/ 48494443 w 25158"/>
              <a:gd name="T15" fmla="*/ 24634833 h 22779"/>
              <a:gd name="T16" fmla="*/ 60890379 w 25158"/>
              <a:gd name="T17" fmla="*/ 72564239 h 22779"/>
              <a:gd name="T18" fmla="*/ 62865897 w 25158"/>
              <a:gd name="T19" fmla="*/ 45419983 h 22779"/>
              <a:gd name="T20" fmla="*/ 70047947 w 25158"/>
              <a:gd name="T21" fmla="*/ 66238039 h 22779"/>
              <a:gd name="T22" fmla="*/ 71019117 w 25158"/>
              <a:gd name="T23" fmla="*/ 87331993 h 22779"/>
              <a:gd name="T24" fmla="*/ 64878361 w 25158"/>
              <a:gd name="T25" fmla="*/ 56081931 h 22779"/>
              <a:gd name="T26" fmla="*/ 65738754 w 25158"/>
              <a:gd name="T27" fmla="*/ 90780879 h 22779"/>
              <a:gd name="T28" fmla="*/ 80073261 w 25158"/>
              <a:gd name="T29" fmla="*/ 108609933 h 22779"/>
              <a:gd name="T30" fmla="*/ 52589496 w 25158"/>
              <a:gd name="T31" fmla="*/ 92889666 h 22779"/>
              <a:gd name="T32" fmla="*/ 69187555 w 25158"/>
              <a:gd name="T33" fmla="*/ 108228911 h 22779"/>
              <a:gd name="T34" fmla="*/ 62504032 w 25158"/>
              <a:gd name="T35" fmla="*/ 104011417 h 22779"/>
              <a:gd name="T36" fmla="*/ 91173109 w 25158"/>
              <a:gd name="T37" fmla="*/ 75441634 h 22779"/>
              <a:gd name="T38" fmla="*/ 88651118 w 25158"/>
              <a:gd name="T39" fmla="*/ 126011928 h 22779"/>
              <a:gd name="T40" fmla="*/ 89016628 w 25158"/>
              <a:gd name="T41" fmla="*/ 99406337 h 22779"/>
              <a:gd name="T42" fmla="*/ 90416141 w 25158"/>
              <a:gd name="T43" fmla="*/ 73910984 h 22779"/>
              <a:gd name="T44" fmla="*/ 84814505 w 25158"/>
              <a:gd name="T45" fmla="*/ 137948323 h 22779"/>
              <a:gd name="T46" fmla="*/ 24898942 w 25158"/>
              <a:gd name="T47" fmla="*/ 0 h 22779"/>
              <a:gd name="T48" fmla="*/ 36748405 w 25158"/>
              <a:gd name="T49" fmla="*/ 39783527 h 22779"/>
              <a:gd name="T50" fmla="*/ 9593264 w 25158"/>
              <a:gd name="T51" fmla="*/ 15240768 h 22779"/>
              <a:gd name="T52" fmla="*/ 7650985 w 25158"/>
              <a:gd name="T53" fmla="*/ 21954555 h 22779"/>
              <a:gd name="T54" fmla="*/ 29961458 w 25158"/>
              <a:gd name="T55" fmla="*/ 35566114 h 22779"/>
              <a:gd name="T56" fmla="*/ 16169716 w 25158"/>
              <a:gd name="T57" fmla="*/ 36893083 h 22779"/>
              <a:gd name="T58" fmla="*/ 25626377 w 25158"/>
              <a:gd name="T59" fmla="*/ 44828796 h 22779"/>
              <a:gd name="T60" fmla="*/ 34621457 w 25158"/>
              <a:gd name="T61" fmla="*/ 41176228 h 22779"/>
              <a:gd name="T62" fmla="*/ 35888012 w 25158"/>
              <a:gd name="T63" fmla="*/ 49558614 h 22779"/>
              <a:gd name="T64" fmla="*/ 31035991 w 25158"/>
              <a:gd name="T65" fmla="*/ 56272482 h 22779"/>
              <a:gd name="T66" fmla="*/ 51149391 w 25158"/>
              <a:gd name="T67" fmla="*/ 63189950 h 22779"/>
              <a:gd name="T68" fmla="*/ 53453595 w 25158"/>
              <a:gd name="T69" fmla="*/ 64707389 h 22779"/>
              <a:gd name="T70" fmla="*/ 52161153 w 25158"/>
              <a:gd name="T71" fmla="*/ 73142377 h 22779"/>
              <a:gd name="T72" fmla="*/ 48066100 w 25158"/>
              <a:gd name="T73" fmla="*/ 78318948 h 22779"/>
              <a:gd name="T74" fmla="*/ 71451106 w 25158"/>
              <a:gd name="T75" fmla="*/ 97107079 h 22779"/>
              <a:gd name="T76" fmla="*/ 56363276 w 25158"/>
              <a:gd name="T77" fmla="*/ 93080137 h 22779"/>
              <a:gd name="T78" fmla="*/ 58733959 w 25158"/>
              <a:gd name="T79" fmla="*/ 102283732 h 22779"/>
              <a:gd name="T80" fmla="*/ 85246555 w 25158"/>
              <a:gd name="T81" fmla="*/ 130084908 h 22779"/>
              <a:gd name="T82" fmla="*/ 83411346 w 25158"/>
              <a:gd name="T83" fmla="*/ 133343243 h 22779"/>
              <a:gd name="T84" fmla="*/ 55070895 w 25158"/>
              <a:gd name="T85" fmla="*/ 114555112 h 22779"/>
              <a:gd name="T86" fmla="*/ 83522123 w 25158"/>
              <a:gd name="T87" fmla="*/ 138907482 h 22779"/>
              <a:gd name="T88" fmla="*/ 89769950 w 25158"/>
              <a:gd name="T89" fmla="*/ 140628602 h 22779"/>
              <a:gd name="T90" fmla="*/ 92251349 w 25158"/>
              <a:gd name="T91" fmla="*/ 76978849 h 22779"/>
              <a:gd name="T92" fmla="*/ 89880727 w 25158"/>
              <a:gd name="T93" fmla="*/ 72183218 h 22779"/>
              <a:gd name="T94" fmla="*/ 81904763 w 25158"/>
              <a:gd name="T95" fmla="*/ 113215013 h 22779"/>
              <a:gd name="T96" fmla="*/ 76517329 w 25158"/>
              <a:gd name="T97" fmla="*/ 38055842 h 22779"/>
              <a:gd name="T98" fmla="*/ 73714657 w 25158"/>
              <a:gd name="T99" fmla="*/ 94617352 h 22779"/>
              <a:gd name="T100" fmla="*/ 62075690 w 25158"/>
              <a:gd name="T101" fmla="*/ 38246393 h 22779"/>
              <a:gd name="T102" fmla="*/ 61968619 w 25158"/>
              <a:gd name="T103" fmla="*/ 47449907 h 22779"/>
              <a:gd name="T104" fmla="*/ 64553443 w 25158"/>
              <a:gd name="T105" fmla="*/ 80046714 h 22779"/>
              <a:gd name="T106" fmla="*/ 48605220 w 25158"/>
              <a:gd name="T107" fmla="*/ 19839202 h 22779"/>
              <a:gd name="T108" fmla="*/ 47202062 w 25158"/>
              <a:gd name="T109" fmla="*/ 24825303 h 22779"/>
              <a:gd name="T110" fmla="*/ 48605220 w 25158"/>
              <a:gd name="T111" fmla="*/ 54925737 h 22779"/>
              <a:gd name="T112" fmla="*/ 33945733 w 25158"/>
              <a:gd name="T113" fmla="*/ 12941510 h 2277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sp>
        <p:nvSpPr>
          <p:cNvPr id="14" name="Google Shape;117;p4">
            <a:extLst>
              <a:ext uri="{FF2B5EF4-FFF2-40B4-BE49-F238E27FC236}">
                <a16:creationId xmlns:a16="http://schemas.microsoft.com/office/drawing/2014/main" id="{D3146DF9-CD4B-5D46-057A-EABD1ADB6CD1}"/>
              </a:ext>
            </a:extLst>
          </p:cNvPr>
          <p:cNvSpPr>
            <a:spLocks/>
          </p:cNvSpPr>
          <p:nvPr/>
        </p:nvSpPr>
        <p:spPr bwMode="auto">
          <a:xfrm rot="10800000">
            <a:off x="8216900" y="-282575"/>
            <a:ext cx="977900" cy="1457325"/>
          </a:xfrm>
          <a:custGeom>
            <a:avLst/>
            <a:gdLst>
              <a:gd name="T0" fmla="*/ 13954997 w 39109"/>
              <a:gd name="T1" fmla="*/ 1100 h 43726"/>
              <a:gd name="T2" fmla="*/ 10601922 w 39109"/>
              <a:gd name="T3" fmla="*/ 467633 h 43726"/>
              <a:gd name="T4" fmla="*/ 9908548 w 39109"/>
              <a:gd name="T5" fmla="*/ 662039 h 43726"/>
              <a:gd name="T6" fmla="*/ 1277954 w 39109"/>
              <a:gd name="T7" fmla="*/ 7826648 h 43726"/>
              <a:gd name="T8" fmla="*/ 183183 w 39109"/>
              <a:gd name="T9" fmla="*/ 21280591 h 43726"/>
              <a:gd name="T10" fmla="*/ 310731 w 39109"/>
              <a:gd name="T11" fmla="*/ 37749204 h 43726"/>
              <a:gd name="T12" fmla="*/ 5967143 w 39109"/>
              <a:gd name="T13" fmla="*/ 48415045 h 43726"/>
              <a:gd name="T14" fmla="*/ 10753224 w 39109"/>
              <a:gd name="T15" fmla="*/ 48569457 h 43726"/>
              <a:gd name="T16" fmla="*/ 14890340 w 39109"/>
              <a:gd name="T17" fmla="*/ 48382817 h 43726"/>
              <a:gd name="T18" fmla="*/ 21696508 w 39109"/>
              <a:gd name="T19" fmla="*/ 46275651 h 43726"/>
              <a:gd name="T20" fmla="*/ 24396866 w 39109"/>
              <a:gd name="T21" fmla="*/ 34766730 h 43726"/>
              <a:gd name="T22" fmla="*/ 24159899 w 39109"/>
              <a:gd name="T23" fmla="*/ 17001803 h 43726"/>
              <a:gd name="T24" fmla="*/ 21167563 w 39109"/>
              <a:gd name="T25" fmla="*/ 3482336 h 43726"/>
              <a:gd name="T26" fmla="*/ 13954997 w 39109"/>
              <a:gd name="T27" fmla="*/ 1100 h 4372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sp>
        <p:nvSpPr>
          <p:cNvPr id="15" name="Google Shape;118;p4">
            <a:extLst>
              <a:ext uri="{FF2B5EF4-FFF2-40B4-BE49-F238E27FC236}">
                <a16:creationId xmlns:a16="http://schemas.microsoft.com/office/drawing/2014/main" id="{58BAE8CB-9229-AC61-BD38-4CDF33F81DB2}"/>
              </a:ext>
            </a:extLst>
          </p:cNvPr>
          <p:cNvSpPr>
            <a:spLocks/>
          </p:cNvSpPr>
          <p:nvPr/>
        </p:nvSpPr>
        <p:spPr bwMode="auto">
          <a:xfrm rot="9624733" flipH="1">
            <a:off x="7745413" y="-276225"/>
            <a:ext cx="1371600" cy="896938"/>
          </a:xfrm>
          <a:custGeom>
            <a:avLst/>
            <a:gdLst>
              <a:gd name="T0" fmla="*/ 49925675 w 24295"/>
              <a:gd name="T1" fmla="*/ 1387697 h 13033"/>
              <a:gd name="T2" fmla="*/ 51876289 w 24295"/>
              <a:gd name="T3" fmla="*/ 4977789 h 13033"/>
              <a:gd name="T4" fmla="*/ 63318634 w 24295"/>
              <a:gd name="T5" fmla="*/ 31936650 h 13033"/>
              <a:gd name="T6" fmla="*/ 57272359 w 24295"/>
              <a:gd name="T7" fmla="*/ 30690998 h 13033"/>
              <a:gd name="T8" fmla="*/ 56622155 w 24295"/>
              <a:gd name="T9" fmla="*/ 29170684 h 13033"/>
              <a:gd name="T10" fmla="*/ 44064238 w 24295"/>
              <a:gd name="T11" fmla="*/ 3045446 h 13033"/>
              <a:gd name="T12" fmla="*/ 49087416 w 24295"/>
              <a:gd name="T13" fmla="*/ 26267352 h 13033"/>
              <a:gd name="T14" fmla="*/ 36714336 w 24295"/>
              <a:gd name="T15" fmla="*/ 3457475 h 13033"/>
              <a:gd name="T16" fmla="*/ 39691264 w 24295"/>
              <a:gd name="T17" fmla="*/ 21981003 h 13033"/>
              <a:gd name="T18" fmla="*/ 28436974 w 24295"/>
              <a:gd name="T19" fmla="*/ 1387697 h 13033"/>
              <a:gd name="T20" fmla="*/ 37925544 w 24295"/>
              <a:gd name="T21" fmla="*/ 21152128 h 13033"/>
              <a:gd name="T22" fmla="*/ 21832914 w 24295"/>
              <a:gd name="T23" fmla="*/ 1662429 h 13033"/>
              <a:gd name="T24" fmla="*/ 20902236 w 24295"/>
              <a:gd name="T25" fmla="*/ 3599589 h 13033"/>
              <a:gd name="T26" fmla="*/ 29460071 w 24295"/>
              <a:gd name="T27" fmla="*/ 17282625 h 13033"/>
              <a:gd name="T28" fmla="*/ 14390593 w 24295"/>
              <a:gd name="T29" fmla="*/ 5257269 h 13033"/>
              <a:gd name="T30" fmla="*/ 18575512 w 24295"/>
              <a:gd name="T31" fmla="*/ 14104630 h 13033"/>
              <a:gd name="T32" fmla="*/ 9494950 w 24295"/>
              <a:gd name="T33" fmla="*/ 8511035 h 13033"/>
              <a:gd name="T34" fmla="*/ 809580 w 24295"/>
              <a:gd name="T35" fmla="*/ 10921819 h 13033"/>
              <a:gd name="T36" fmla="*/ 11879033 w 24295"/>
              <a:gd name="T37" fmla="*/ 14516659 h 13033"/>
              <a:gd name="T38" fmla="*/ 6798495 w 24295"/>
              <a:gd name="T39" fmla="*/ 21549980 h 13033"/>
              <a:gd name="T40" fmla="*/ 13832808 w 24295"/>
              <a:gd name="T41" fmla="*/ 14796070 h 13033"/>
              <a:gd name="T42" fmla="*/ 12835229 w 24295"/>
              <a:gd name="T43" fmla="*/ 25500072 h 13033"/>
              <a:gd name="T44" fmla="*/ 19958798 w 24295"/>
              <a:gd name="T45" fmla="*/ 16406402 h 13033"/>
              <a:gd name="T46" fmla="*/ 29367653 w 24295"/>
              <a:gd name="T47" fmla="*/ 18940305 h 13033"/>
              <a:gd name="T48" fmla="*/ 18667930 w 24295"/>
              <a:gd name="T49" fmla="*/ 30274221 h 13033"/>
              <a:gd name="T50" fmla="*/ 26390724 w 24295"/>
              <a:gd name="T51" fmla="*/ 34697867 h 13033"/>
              <a:gd name="T52" fmla="*/ 38760586 w 24295"/>
              <a:gd name="T53" fmla="*/ 23501317 h 13033"/>
              <a:gd name="T54" fmla="*/ 37087285 w 24295"/>
              <a:gd name="T55" fmla="*/ 36909690 h 13033"/>
              <a:gd name="T56" fmla="*/ 33654587 w 24295"/>
              <a:gd name="T57" fmla="*/ 41068171 h 13033"/>
              <a:gd name="T58" fmla="*/ 37460177 w 24295"/>
              <a:gd name="T59" fmla="*/ 38292708 h 13033"/>
              <a:gd name="T60" fmla="*/ 54760798 w 24295"/>
              <a:gd name="T61" fmla="*/ 31519873 h 13033"/>
              <a:gd name="T62" fmla="*/ 38295275 w 24295"/>
              <a:gd name="T63" fmla="*/ 48935115 h 13033"/>
              <a:gd name="T64" fmla="*/ 55971950 w 24295"/>
              <a:gd name="T65" fmla="*/ 32074016 h 13033"/>
              <a:gd name="T66" fmla="*/ 46088188 w 24295"/>
              <a:gd name="T67" fmla="*/ 54604413 h 13033"/>
              <a:gd name="T68" fmla="*/ 69457327 w 24295"/>
              <a:gd name="T69" fmla="*/ 36497662 h 13033"/>
              <a:gd name="T70" fmla="*/ 56341681 w 24295"/>
              <a:gd name="T71" fmla="*/ 52529955 h 13033"/>
              <a:gd name="T72" fmla="*/ 51783870 w 24295"/>
              <a:gd name="T73" fmla="*/ 61651979 h 13033"/>
              <a:gd name="T74" fmla="*/ 66576036 w 24295"/>
              <a:gd name="T75" fmla="*/ 42991086 h 13033"/>
              <a:gd name="T76" fmla="*/ 76791308 w 24295"/>
              <a:gd name="T77" fmla="*/ 38164839 h 13033"/>
              <a:gd name="T78" fmla="*/ 59876395 w 24295"/>
              <a:gd name="T79" fmla="*/ 7331727 h 13033"/>
              <a:gd name="T80" fmla="*/ 70760954 w 24295"/>
              <a:gd name="T81" fmla="*/ 34285839 h 13033"/>
              <a:gd name="T82" fmla="*/ 65272465 w 24295"/>
              <a:gd name="T83" fmla="*/ 33594330 h 13033"/>
              <a:gd name="T84" fmla="*/ 51876289 w 24295"/>
              <a:gd name="T85" fmla="*/ 2079206 h 13033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endParaRPr lang="en-US"/>
          </a:p>
        </p:txBody>
      </p:sp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713225" y="719333"/>
            <a:ext cx="7717500" cy="763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713250" y="1578300"/>
            <a:ext cx="7717500" cy="4555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0755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C516C3-EC79-0FBF-589D-43C2556DA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E9AA-8A3E-4A9A-B977-AB36CAA27C5C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1B505B-EDEA-82ED-7527-4455F95A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A04442-2351-163C-35E9-6B665FD62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0B93-E767-454A-A8FC-C10A80FC6B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40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4AFC02-7D82-CCE8-5681-C575B8FC9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9BD9-98D1-477D-A763-79E420385300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30413C-CB1F-BB7F-C076-7EEA74D4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3A526B0-1D05-61B7-5F76-1CCF6436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18B1-A446-4EB0-A090-65F4958090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7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F552BDE-7A1F-035C-7B10-FB281C74E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FC359-BE64-4004-AFAC-9157C007EC0C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04E86E-5A99-B23C-0E0D-318F68E67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B5F9E7-AD48-7120-C5B2-E27A34B6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DEF28-59DC-4BA9-B3A8-95EDD31A95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121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936F564-C539-D5AC-84A8-05576437E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CCF4B-C625-4170-A2FD-334BBE22E59C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9BB23ECB-2E49-1BF9-EC97-D253F081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4A65DE8-DB6F-49B2-B10F-0B2A581E1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21692-7EDD-493A-A43D-F752207A50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829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4430F5B1-43AE-587D-A8BD-EB9EFBAC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A5F9-D864-49C6-8F00-CEC87116B5B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3BE1FFAB-66DE-39BF-87AA-EC322999B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E55CA190-FFB6-E482-250B-CB8D614E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0C306-E9F6-4E2E-A0D4-2A8E561B16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213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圖片版面配置區 6"/>
          <p:cNvSpPr>
            <a:spLocks noGrp="1"/>
          </p:cNvSpPr>
          <p:nvPr>
            <p:ph type="pic" sz="quarter" idx="13"/>
          </p:nvPr>
        </p:nvSpPr>
        <p:spPr>
          <a:xfrm>
            <a:off x="4094560" y="3740150"/>
            <a:ext cx="685800" cy="914400"/>
          </a:xfrm>
        </p:spPr>
        <p:txBody>
          <a:bodyPr rtlCol="0"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F86687AB-A1C9-4D6A-1FDE-4FFB8C9A0EE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EAE2-8C68-4684-A97C-695A0767015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72502982-DAF3-82ED-A9EC-FCC0DADE37F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9EA9CB0-3154-4730-2BEC-B0CAE067F0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CBA61-36D7-4F2D-845C-04C639A646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377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061E2F6D-03FF-2F42-29FC-B73E838A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47EF5-2B90-4AF3-852E-E1BE1746D667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936639A7-DF61-1F6C-B208-1520E4B2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EF5EAFDB-B098-66B6-9127-56698181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9BCE-ED2B-4B9E-A1DE-6741DCCD6C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691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C0F798E-D9F3-9016-9449-777B2659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11CE-5DC3-4B7B-BD67-2BE372A470C0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744A714D-219E-92C8-FB87-F25CD3B3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02FFD0C-12FC-0170-A8F1-60958CB1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F4F2D-5AA6-46BE-A555-2166D2C3D4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88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C90FDD-C75C-137E-322B-55E86F9EB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73F45-5993-46EF-8BF6-680D6864C8C9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B57CA7-1D0C-50B9-4E89-68898123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ACAD2F-69C3-1FD8-DFE9-F86899DB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E37D6-1812-4654-9417-115EF3EBF6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858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1AC268C-0E7D-4CBF-F726-943A02828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FE7FF-C576-4AB3-835B-E7E405232FB7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A818D6B-E4AE-A49B-2A89-7D5AF4A7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DA9DF75-921E-1C2B-49A6-077DFC923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0E578-70E8-4303-BABB-AFA1D2289E4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9352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6EB974-EAB6-E84C-5557-1DDB19145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632E3-54EF-406B-84F5-78FA52DE9058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4C371C-20FC-6B80-2620-B8704E8A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C5C712-5DBB-D827-C3D0-C0575E09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8296F-3BE0-4964-88EF-7DB2C4CF07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178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A98789-31B1-C9FD-75C1-24121FB1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3874-2F6F-49A9-86BC-52A1F69E66D4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FD41377-14BC-DE65-95AE-0E10AC08D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1C3D99F-D07D-9E33-08C0-7ADCD774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D879B-FE36-482D-BCDB-B2F0150035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110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3415A5-48C2-89FD-6999-288B81A7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D53CD-AA82-4A9E-91F8-B15AFF032A4E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EE0B72-E733-4919-5556-97DE31EB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3CAACD-356A-50DE-08BC-040BAB0D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3758E-342B-4236-90C3-8799DDBCE7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0320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86A061-FEFB-8051-DCCA-D9E9AB670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DE76A-34D8-4DFA-BFE0-EAA81CBAC37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53DD0F-D14A-16E5-0493-731788C56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45ECF35-C87C-8ED2-9108-28825E7D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307E9-A078-44AF-A75B-CE87D362D3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494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546C88-CFA4-635A-EFF9-813AD97C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93A56-71FF-493C-B00A-BBA471BA358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74EFC2-C4AA-8477-3E13-B5C881839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4DCDE5-C522-7497-68F2-397D5B7F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285C-2856-4549-BB6F-593C69D479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968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C4D14CF-6429-FA12-E3AC-12653F7D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6DDD-08AE-4121-86FD-839921ECFBB2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73CB19B-2F5C-1657-CD13-96645B4F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E167998-DCB9-67FB-6FA8-2E6C0513F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2E21F-F232-407F-ADD4-CA3BC60C25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67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D6B6C26A-53AC-87A8-D86E-DD9BB5AA7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E75B6-CD9B-4B98-94E7-5F46A3ECC2F8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0DCC101C-4D54-F5FE-CC18-F0D81EF3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B78581ED-900E-021A-5F2C-6CC9A804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51A5F-FEE5-4171-9257-915BB2BE50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479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圖片版面配置區 6"/>
          <p:cNvSpPr>
            <a:spLocks noGrp="1"/>
          </p:cNvSpPr>
          <p:nvPr>
            <p:ph type="pic" sz="quarter" idx="13"/>
          </p:nvPr>
        </p:nvSpPr>
        <p:spPr>
          <a:xfrm>
            <a:off x="4094560" y="3740150"/>
            <a:ext cx="685800" cy="914400"/>
          </a:xfrm>
        </p:spPr>
        <p:txBody>
          <a:bodyPr rtlCol="0"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5BAD6787-1FBD-A67C-53BD-8F14AB50DD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8D49D-E0DF-4718-A403-73C445591BB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F45AFE6-28B0-871E-DCCB-10DC642ACBB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9D19C3B1-3872-0209-7CD0-662B7A2264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5093A-9174-4D6A-9AD5-FE6CF5BCF2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1155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08F9A7B4-BC87-12E4-FFC1-C15454735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34F1F-D95B-4A6D-AA10-0A606B4BC281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A01E626E-06B8-1105-AF8E-5521887B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D0201277-0897-DB5B-7FC0-9BEB5F34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99EC-7381-4332-8201-9A740E96E2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9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D4F4E7-F75D-26D6-F027-17A81508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2ED23-9C0C-4AD3-A015-59FCF0C5BE85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2129FA-5BF7-643A-B48E-72EA2175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2EDD1E3-CF42-32A5-5E4D-4B50EC78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A89EF-0EE8-47CE-B765-C1677FED309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2469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0CC0E48-0F95-FC8D-FF12-5C3AB8D3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08CD-4806-4BD1-A616-B69B1C7E793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D9F9D81-6064-077D-C318-D51DB8F05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04F2903-D9E8-0EE1-E632-FB16ED32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23517-35C7-4A68-8003-E0ACE23BF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03537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6641778-0A83-4366-CDED-C19626A1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A8A7-FA6B-4E64-9D0F-ABEAC1B15D6D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AC7FF27-D0FB-2FE4-2E3A-F8F92CD4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CD87256-EC4F-633B-3AAA-E75B590D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82ABB-7AF6-4D31-A8AB-CF06540EF0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2973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42A0C4-0874-302B-2184-5E536C16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421F-C4F6-4F9C-9A50-82487ED3638F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D4F207A-4712-8E5F-B9A4-89A59EC73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828B45-8732-430A-90A2-F6D51815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CD9C8-29C7-4F11-99FF-B2F4E81E14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9964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6EDA38-EFA7-D9EB-4AEE-20D1E13F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08F8A-49CB-4820-9516-1DC5C25C271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35E76E-9058-16D9-80A7-2519E4E1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A2CED6-CA05-216C-D6B0-7F612BCA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CCA7-596A-4286-BF0D-E120449FBF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9927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BC6A72-97AE-CC6A-6E3E-4497D4A8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BB729-3428-4991-9511-8241C203A9C2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FB7D38-F4A5-A633-D419-80141850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76AEB1-3985-35E4-7F46-193A5EE2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2B41E-F6A6-4ECD-B6CE-A41DAAF304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83029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26CB79-3EB6-FD8A-612F-99B7A463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EF7B9-04BD-4D33-8E0A-7B47AE49E4E5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E858E4-BAA0-59F8-750F-B8B5B1EE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AB66EB-E696-8D76-B4B9-868FE84AA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942F-4997-42D8-B020-2ACBE370BA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33361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91AFAC-FEA4-7111-E826-1FB89260A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3C7BA-4E29-4AD7-BF29-C45D64F5FF87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EE5617-1887-35DD-373D-56FB62B8B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D3FACDE-4CB9-9DFA-0EF1-3A54B1E9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BE5E4-4B0A-4E0A-B1A0-EA4D41B971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1622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44CFEF2-C930-65FE-6F72-0846E1CC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0D601-18ED-4FA0-98DB-AF14688E281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6D81A92-5F5F-1266-A7DF-4C0685E6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867724C-8905-76BB-56B0-3BFEC0CB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B511D-B44E-4B45-B3A3-2E3222F80D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5008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656B9650-EB1E-25F6-B867-F844367D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FD37-6308-4AB4-ADE7-9E22142F96C1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00754F5E-7515-A462-C8B5-8CA33A3A3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E0731C05-598F-7115-800C-0132F68E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87708-DDE3-4993-BD6A-BDFCEACCF5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481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圖片版面配置區 6"/>
          <p:cNvSpPr>
            <a:spLocks noGrp="1"/>
          </p:cNvSpPr>
          <p:nvPr>
            <p:ph type="pic" sz="quarter" idx="13"/>
          </p:nvPr>
        </p:nvSpPr>
        <p:spPr>
          <a:xfrm>
            <a:off x="4094560" y="3740150"/>
            <a:ext cx="685800" cy="914400"/>
          </a:xfrm>
        </p:spPr>
        <p:txBody>
          <a:bodyPr rtlCol="0"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0422F1FD-21D5-02FA-FBC5-5F886C07E1D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3EFF-BF46-488D-B55A-BC58D761738F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31454F26-0AA4-71F6-6B27-9139ED08C5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38E4817A-C146-FA1C-2533-0BCB69124D8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6668B-28A2-4697-9DFE-1D5D55BB143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57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0396664F-37C2-3199-72AF-A9A216D8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4530-E64D-4027-ADE7-4AA4E16ED0E2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936FC1F-4BFD-9326-2909-26EAD687D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4C028332-7E04-5322-3872-C75A0EDD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27917-EA83-4FD9-88AA-6E94FF960E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94137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22CAC2D2-3EC9-B1A3-78E7-D55A10489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D66EA-414C-4C16-BE22-46F01B6F8AE1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20D06CB8-F282-6B0D-27C3-C23D6107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AA63E31F-F4DB-29EE-0336-97B39718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37B95-801B-497D-9A22-A32C74F9C6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7562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EA5F8C0-30C0-B0B3-3AF0-41F524C8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3D7EE-B8AB-45FF-9FF4-FFB15F0F861A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60B8FEE-B953-9704-4C51-794F27D22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0683D72-74B7-B9EA-1772-69D899E4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5EE16-C8F2-42EA-BE4F-1FA07B223D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5266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8D58318-ADAF-ABD1-CBAB-8B969153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6A302-1A86-4614-9492-18B45D020EA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D99037B7-C446-30D2-E7AF-F4DB93BF2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DE7A2214-2D16-8D15-6D2E-D0AD122A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5EE3-F13F-47B0-B480-99193C61F5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9624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A38F51-913D-BC15-9E43-662DB086E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67C1E-F45B-4C11-BAF8-81DF4FE021C9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DB88A9-477E-8A09-74EB-458E45D25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7754EA-2613-6608-63D6-154C7216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11A5-1949-4B26-9A95-23ED13D488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3994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3F867D-F1FB-9549-FABC-53CF590C1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E2154-8DDC-4FAE-96A5-6232DBAB6A8A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5D38C6-84D5-04DC-2BD1-1FE082F61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E84D3E-BC4C-04F1-4834-02F0197A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0D8CA-4892-4EF8-8977-36E41D17BC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11305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E0574E-081B-DB94-42EB-EB6D49A1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2984-1214-42AC-8F03-6C74F7593CE0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DB0A82-1158-352C-074C-CEE4C024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CAFA93-BBED-484B-57E9-36888885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7F98-56C6-4800-AADA-48F7D0E658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8114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C5C46A-B00B-BBCF-763A-FCD160B6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6AF62-87E1-479E-B8BD-F04271BF9BFD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90E818-89A9-331B-72A7-6CC6B3731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8324BE-2555-9D7C-9E8A-4B17D49A8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07022-1CBF-4E14-BC19-A3432B3D43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11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4915280-1991-23B6-8DC9-9C34113B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3450C-89D2-4B4D-B5DD-C43703720A14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6D6D5A-BDB3-BBE7-BB66-11C7B5CF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F31D21-8CC6-CAD3-4036-FD393939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EC145-90AF-42DD-9525-9586403FFF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6897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757CC337-D4C4-89FF-4392-2C86FD99C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6433-82D4-4354-8B50-8E7DD0B5CE99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A2B90E7-FC6B-B42E-37FB-8821E4C7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F7C68D1-1DAA-29A9-6E3C-BFE54676F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A3859-63E7-4ED6-8B6B-E112507F68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197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EE6CF4B6-3680-9993-B980-2249C6C4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023E4-AFEB-4718-B2D5-32A078386BA7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09D264BA-EDDC-1917-1EE9-0DD42F8F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09B3578E-3540-0978-05E7-799151525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CA600-7366-47FB-A61E-9C7E2F4422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30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2054F647-57C2-DDE9-0ED2-3AA6D043C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C91F-8DD0-4C55-BF98-1D937CB416E0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CAE65CDD-86A0-9372-7125-37DA0444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94981CA3-772B-4151-E060-2927C897D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387A4-9424-4736-89EB-C4A9218B15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3519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圖片版面配置區 6"/>
          <p:cNvSpPr>
            <a:spLocks noGrp="1"/>
          </p:cNvSpPr>
          <p:nvPr>
            <p:ph type="pic" sz="quarter" idx="13"/>
          </p:nvPr>
        </p:nvSpPr>
        <p:spPr>
          <a:xfrm>
            <a:off x="4094560" y="3740150"/>
            <a:ext cx="685800" cy="914400"/>
          </a:xfrm>
        </p:spPr>
        <p:txBody>
          <a:bodyPr rtlCol="0"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5004B11F-CA08-28EC-9544-01550D8CF8C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D5FE-ADF4-4108-9E3B-9A249ADA4D40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81FE3D12-855D-B200-24CF-B656720DBE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F7C9B53E-B1E7-9AF2-C1CC-99E12B7485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5C95-281D-45D4-8881-D6B40F1C229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1238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62619B83-743D-F5EE-96B9-1C10304F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B4EE2-7F37-4D9F-A951-A6B70064EFCF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3C542F51-F829-2A3F-B709-DB6B82DC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950D4EB3-F7A3-204B-207F-90F92DAA2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E57AB-39B7-423E-AA9E-16E4DB8A27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93239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0CBAFE1-A6E8-8818-D9D9-602B99C1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8ACAF-A174-46DC-B497-3A22F736908D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0C9300D-9258-6808-DA6E-2AB4089B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94BB1E7-28D3-BF89-53CF-5D752265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95F09-57F3-4D8D-B4CE-48AC5CEEB7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1488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3B02355-45F5-E6AD-2FF6-9A7AFF70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9D79-7525-4FCE-BA22-EF70CE4C8323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7C729E9-6EAE-100B-2CB2-7F9CFE0F0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397D4A8-AD38-B5C1-BFDF-DF153062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E3E94-546D-417B-836F-833CC33D1E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0469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C87C69-475D-B20E-EABD-6A046EF1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12E6-663A-47FC-8822-D57528F13B78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B0CD743-107D-5A2C-89D2-156DE77C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FD963C0-0BA9-7C0F-07F1-02D92CF0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D2F34-8D32-43D7-A00D-8D1F0EA2BE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9757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212D87-337B-8C8F-7ADF-B73B28ED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19C59-07F4-4FD3-A0BB-552EB4160D15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8264CDD-53FA-B926-6AD9-60C46B64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0DDF60-D5D9-2658-27E6-961FAEF8C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B8793-B401-4356-A25F-D95DEBE08A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42379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6A06D7-9174-351B-6451-686B9C895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B1F3-9CD4-43A6-821B-3B8376914041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3E9B4C-54A1-331F-E704-3B5643804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5C1691-2ACE-5564-40C9-DBF925A7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CD8C9-6822-4BA5-BAD6-D55D01EA8C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60172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8E42D3-581F-CD5C-3C1E-F15F65473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577F5-B18C-4287-B08A-2D1032A51002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386A1F9-058C-0949-F244-08DE4EE5D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BD7333-7EF8-B107-3EF3-B0B030D94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A3529-9805-42FE-9D87-A61C001D09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70756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C5C6D6-6907-61F2-3FA5-DD1803D1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94CB9-7511-4062-BF51-8041EC2C12A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3E7C08-7DDF-CC1B-822A-178A68AD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D18B2D-7E03-65FB-2C67-85C0172F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994D-B068-47E7-96AA-FDE6858007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9233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47C2A81-2649-C705-A6BF-67039F5A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3B92-5A52-47CB-A866-3934A3DB94B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1C5CC80-8BEB-337D-2A5A-1B1CE7B2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06B315F-7452-EB10-45CA-F876105B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B5486-8A39-4DA4-AD12-1F504FF204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69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圖片版面配置區 6"/>
          <p:cNvSpPr>
            <a:spLocks noGrp="1"/>
          </p:cNvSpPr>
          <p:nvPr>
            <p:ph type="pic" sz="quarter" idx="13"/>
          </p:nvPr>
        </p:nvSpPr>
        <p:spPr>
          <a:xfrm>
            <a:off x="4094560" y="3740150"/>
            <a:ext cx="685800" cy="914400"/>
          </a:xfrm>
        </p:spPr>
        <p:txBody>
          <a:bodyPr rtlCol="0"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1205ED8C-67F5-9A7D-9D53-8141185993E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5654-2A55-4E57-83FC-F2BAF45557AA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9772F4B1-F5D5-C4E7-07D9-9435A4B64F1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5D437B43-3EA2-9724-2BC7-839E620D1E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D1810-C0FB-495A-A29E-F3A5269FFC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6427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D4F06C47-3564-676C-9D47-9408AD724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3232-5C77-4075-B317-65863C91F6E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6601D3D9-D3B8-6723-151B-57FD69B4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B71B9051-CC10-CA75-1E1E-F0486BCE9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B082-F288-40A0-85E6-FCEA230B2D3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2545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圖片版面配置區 6"/>
          <p:cNvSpPr>
            <a:spLocks noGrp="1"/>
          </p:cNvSpPr>
          <p:nvPr>
            <p:ph type="pic" sz="quarter" idx="13"/>
          </p:nvPr>
        </p:nvSpPr>
        <p:spPr>
          <a:xfrm>
            <a:off x="4094560" y="3740150"/>
            <a:ext cx="685800" cy="914400"/>
          </a:xfrm>
        </p:spPr>
        <p:txBody>
          <a:bodyPr rtlCol="0"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7E64F7C6-969D-4447-5B95-3888882B3E1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CE523-E2CA-4F6C-8367-BC689A62C688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E4C1D175-7EE6-B0C5-E203-BB2C5425DEF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309EB3D6-97A1-77B1-F828-144D77D5118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72EB8-369A-4ECD-8E7F-0771C40F0E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3532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18189450-A9A8-ECA5-812C-B70C93DB0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2A71-513B-455D-BC8F-09BD2072300C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B48C644C-85DA-37D4-2322-2502897D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7F4E018A-A83B-36E8-3911-2C074927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4E31-728D-4C2C-8B3E-DA17F36D20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46034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D3261459-8ACA-0B93-2602-924BB1BAA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99DF-76D5-4D1D-8604-2C2A437161EF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190B592-9434-1F1B-F341-4BCB80AB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02B8C043-120C-BFFD-7E72-754974F4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5767B-AB1B-42CD-A599-695B464925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726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2017211-14EC-A6F4-58CC-F4A69325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7F372-429C-476E-8806-FFE90B3AA29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8985774-64A6-3FB7-A10B-C3B0DC2B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C0F83973-6DFE-0D39-6865-A4CC72D3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F2BBA-003B-49E3-8ABA-E2DE832F47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461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660DA3-5DA3-795A-08B4-37D762439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0F80-35C8-4672-AC41-BDBE70FDCCE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F6E79A2-A2B3-0266-167A-46332967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1916B4-3E51-151E-7F2A-D6F50000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DC016-B1E7-4D06-B15B-41CD0248EC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2388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C786EAA-5145-2EB1-EE31-D890291F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31AEC-EDA5-4015-90B2-EBDECF01BD8C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2B97E5-0B37-C634-EE79-86AC5064F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CA0664-13C1-A028-1A59-6298ECB7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26F58-53E4-4E2B-9316-7F6B261876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9391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A4B05A-82D9-0756-88CC-1DBCFC92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D9592-8336-4289-BD22-E21B779A6D6D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764239C-3EF0-25BB-A5DC-4BBBF2FF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FA466D-C0DE-0F7B-F98D-E4B91305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14EC1-C152-4672-9CE0-C9D676AF40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01925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5A9278-B283-412A-B8B0-B9BEF5EC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37334-245E-4F68-9320-9F365DCBB692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00DA12-E28B-1D7C-6BBB-E18F2039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E9E1AE-1AFC-2F4C-5C4C-DE037ADD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C83A2-C090-4155-94FF-999CA40C53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3901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015FF9-0F04-4992-4D73-AEA5541E4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5E51A-A9D3-4499-9C17-BE39467EA91E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E49B8D-C245-4B15-2769-428629A8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935718-BF28-9C4C-DB12-2DE850BE7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919C2-6163-4129-BFEB-9C59AA72C6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94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1DF34345-F516-6CB7-292B-A03ADECA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C57-D593-47B6-B7DD-A66830C1B833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ADE8303A-516F-3541-AA4C-8E64000A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F01E3BD0-C7BE-E153-43C2-108FA507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F691F-E355-4D46-81BE-F51B46A8F2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8939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2CC03DCF-8B55-A857-1786-4AC4F836C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5A3D-5FC9-4D00-9759-FACE53187B2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0BF91692-5E70-09D4-27BA-C970F87A2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6E88A063-F82C-767D-385D-FA5B749C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C9901-E8AC-4329-A5C4-931DD53B5B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48859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C8B17B18-7574-7EDB-9792-9FA341966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F5863-8437-4AAD-8D02-1E2FD910831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4BBB9E77-C8B2-053C-C575-C2563D916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2B74B546-D8F0-3A5B-5A07-AA09FD753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2F225-9CA9-4F9E-8F64-2BC917F053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2050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圖片版面配置區 6"/>
          <p:cNvSpPr>
            <a:spLocks noGrp="1"/>
          </p:cNvSpPr>
          <p:nvPr>
            <p:ph type="pic" sz="quarter" idx="13"/>
          </p:nvPr>
        </p:nvSpPr>
        <p:spPr>
          <a:xfrm>
            <a:off x="4094560" y="3740150"/>
            <a:ext cx="685800" cy="914400"/>
          </a:xfrm>
        </p:spPr>
        <p:txBody>
          <a:bodyPr rtlCol="0"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BE90D573-4250-CAB7-A617-BFDA5A1566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ACBB-EC6D-4C79-9683-C8BB59A61F10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890B7CF8-931C-78B0-4C2F-7AEA9FA5ED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7C6A2DE7-E23B-22F2-9770-33759CEA4AF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00DA-772F-42FD-8EBA-F095D01EA8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22848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7A22093F-4315-074E-C73B-1891A1EF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B2356-FF6D-4C91-B2B7-C47D54462CD7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0AA4A8EA-F6E9-315B-E35C-203BB9F70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3CF77A0B-F3FD-813A-DA7D-8E84A63AE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025B-39ED-4DE4-8C45-906FA3F0B9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6001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C52C562-5311-F968-AF56-CA6ECB289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13F2A-817E-45E0-8A32-0900413D4A11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7642C88F-9D89-ADBA-F1E7-7047D775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063BB7D-BD50-0170-022F-6F46C34A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DEAB0-06EA-4CB1-A0BC-65EAE632D7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8624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3B0E22B-7A95-0D73-FCCD-5C182B2A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AFB2-2E07-4E6F-86B6-086CB5814004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B3AFA43-FE68-9F5D-E4B2-2EA55737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B1F5333E-DF14-5729-11CD-D78081967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6B5AE-0516-4E7D-88AA-DC88ADC98C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02177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D36BD1-740C-A1E2-CECE-CB0BED284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CE8A3-BFE5-4A4A-9E55-333F402ACB43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1F1BFC-65AB-CD09-9A9E-2FB121AD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6DF76C6-72A1-B719-D98D-7248487D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ABFC-B89B-49E8-98E5-964CC11BA3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29750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2E1E65-BB66-1EB9-99D7-2C35246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90CB-6A36-4A26-AE6C-5CCEB3642D94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0E127C0-397D-429C-4B8E-FA8D0045B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95EADD-D16E-B407-1BE5-A06CB61E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B2EE5-ECB3-4EE6-94DB-A4C9DAAF09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58169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 txBox="1">
            <a:spLocks noGrp="1"/>
          </p:cNvSpPr>
          <p:nvPr>
            <p:ph type="title"/>
          </p:nvPr>
        </p:nvSpPr>
        <p:spPr>
          <a:xfrm>
            <a:off x="838450" y="3509133"/>
            <a:ext cx="2423100" cy="66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59" name="Google Shape;359;p14"/>
          <p:cNvSpPr txBox="1">
            <a:spLocks noGrp="1"/>
          </p:cNvSpPr>
          <p:nvPr>
            <p:ph type="subTitle" idx="1"/>
          </p:nvPr>
        </p:nvSpPr>
        <p:spPr>
          <a:xfrm>
            <a:off x="838450" y="4115667"/>
            <a:ext cx="2423100" cy="112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14"/>
          <p:cNvSpPr txBox="1">
            <a:spLocks noGrp="1"/>
          </p:cNvSpPr>
          <p:nvPr>
            <p:ph type="title" idx="2"/>
          </p:nvPr>
        </p:nvSpPr>
        <p:spPr>
          <a:xfrm>
            <a:off x="713225" y="719333"/>
            <a:ext cx="7717500" cy="763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4"/>
          <p:cNvSpPr txBox="1">
            <a:spLocks noGrp="1"/>
          </p:cNvSpPr>
          <p:nvPr>
            <p:ph type="title" idx="3"/>
          </p:nvPr>
        </p:nvSpPr>
        <p:spPr>
          <a:xfrm>
            <a:off x="3360421" y="3509133"/>
            <a:ext cx="2423100" cy="66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62" name="Google Shape;362;p14"/>
          <p:cNvSpPr txBox="1">
            <a:spLocks noGrp="1"/>
          </p:cNvSpPr>
          <p:nvPr>
            <p:ph type="subTitle" idx="4"/>
          </p:nvPr>
        </p:nvSpPr>
        <p:spPr>
          <a:xfrm>
            <a:off x="3360424" y="4115667"/>
            <a:ext cx="2423100" cy="112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14"/>
          <p:cNvSpPr txBox="1">
            <a:spLocks noGrp="1"/>
          </p:cNvSpPr>
          <p:nvPr>
            <p:ph type="title" idx="5"/>
          </p:nvPr>
        </p:nvSpPr>
        <p:spPr>
          <a:xfrm>
            <a:off x="5882391" y="3509133"/>
            <a:ext cx="2423100" cy="661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64" name="Google Shape;364;p14"/>
          <p:cNvSpPr txBox="1">
            <a:spLocks noGrp="1"/>
          </p:cNvSpPr>
          <p:nvPr>
            <p:ph type="subTitle" idx="6"/>
          </p:nvPr>
        </p:nvSpPr>
        <p:spPr>
          <a:xfrm>
            <a:off x="5882397" y="4115667"/>
            <a:ext cx="2423100" cy="1127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926751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 title="scalloped circle">
            <a:extLst>
              <a:ext uri="{FF2B5EF4-FFF2-40B4-BE49-F238E27FC236}">
                <a16:creationId xmlns:a16="http://schemas.microsoft.com/office/drawing/2014/main" id="{EFFAEE1A-7604-C454-AA5E-0DEA8E69046C}"/>
              </a:ext>
            </a:extLst>
          </p:cNvPr>
          <p:cNvSpPr/>
          <p:nvPr/>
        </p:nvSpPr>
        <p:spPr bwMode="auto">
          <a:xfrm>
            <a:off x="2063750" y="630238"/>
            <a:ext cx="522922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E0F2E9D-882B-0A21-CC96-D4F132D28763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 title="left edge border">
            <a:extLst>
              <a:ext uri="{FF2B5EF4-FFF2-40B4-BE49-F238E27FC236}">
                <a16:creationId xmlns:a16="http://schemas.microsoft.com/office/drawing/2014/main" id="{30A27C6C-E83C-5E28-EDC5-1289B13F0F74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BC2A91-B07A-51F1-BCA2-D004EDF881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9625" y="6375400"/>
            <a:ext cx="1746250" cy="349250"/>
          </a:xfrm>
        </p:spPr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 baseline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23608AE-B13F-41F3-A7E1-451E3BB46081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951268-3E5B-8195-F14D-88EA6DBE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5313" y="6375400"/>
            <a:ext cx="3086100" cy="346075"/>
          </a:xfrm>
        </p:spPr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 baseline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FD110C-9F0A-93C2-ADCB-F1822255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0850" y="6375400"/>
            <a:ext cx="1746250" cy="346075"/>
          </a:xfrm>
        </p:spPr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ACFF654-807A-465A-BF58-C390B2771C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12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8EB295E-59BA-B6AD-511C-37FAF556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B3913-6159-4DC9-B477-F8C2136E77F6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2A49ECE6-0DAB-462D-D369-7EED77EA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7D624894-68CF-3AB7-1B70-D89293058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1058-4DD6-4A4B-8CFD-BD7FBDBC73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63558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9B38B-FCC7-1275-5BD3-1A32BC28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71F47EC-D197-423D-B3F6-000BF0F1C76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455C9-B365-7E2C-3B06-8075A7F2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2B6DF-A7D6-9AE5-F91D-71F06051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CDF9F92-56BB-453E-8E6F-5BF76E991C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9699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117ACDC2-280A-E5FF-A11E-C14EC42888D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2111375" cy="6858000"/>
          </a:xfrm>
          <a:custGeom>
            <a:avLst/>
            <a:gdLst>
              <a:gd name="T0" fmla="*/ 2147483646 w 1773"/>
              <a:gd name="T1" fmla="*/ 0 h 4320"/>
              <a:gd name="T2" fmla="*/ 2147483646 w 1773"/>
              <a:gd name="T3" fmla="*/ 2147483646 h 4320"/>
              <a:gd name="T4" fmla="*/ 2147483646 w 1773"/>
              <a:gd name="T5" fmla="*/ 2147483646 h 4320"/>
              <a:gd name="T6" fmla="*/ 2147483646 w 1773"/>
              <a:gd name="T7" fmla="*/ 2147483646 h 4320"/>
              <a:gd name="T8" fmla="*/ 2147483646 w 1773"/>
              <a:gd name="T9" fmla="*/ 2147483646 h 4320"/>
              <a:gd name="T10" fmla="*/ 2147483646 w 1773"/>
              <a:gd name="T11" fmla="*/ 2147483646 h 4320"/>
              <a:gd name="T12" fmla="*/ 2147483646 w 1773"/>
              <a:gd name="T13" fmla="*/ 2147483646 h 4320"/>
              <a:gd name="T14" fmla="*/ 2147483646 w 1773"/>
              <a:gd name="T15" fmla="*/ 2147483646 h 4320"/>
              <a:gd name="T16" fmla="*/ 2147483646 w 1773"/>
              <a:gd name="T17" fmla="*/ 2147483646 h 4320"/>
              <a:gd name="T18" fmla="*/ 2147483646 w 1773"/>
              <a:gd name="T19" fmla="*/ 2147483646 h 4320"/>
              <a:gd name="T20" fmla="*/ 2147483646 w 1773"/>
              <a:gd name="T21" fmla="*/ 2147483646 h 4320"/>
              <a:gd name="T22" fmla="*/ 2147483646 w 1773"/>
              <a:gd name="T23" fmla="*/ 2147483646 h 4320"/>
              <a:gd name="T24" fmla="*/ 2147483646 w 1773"/>
              <a:gd name="T25" fmla="*/ 2147483646 h 4320"/>
              <a:gd name="T26" fmla="*/ 2147483646 w 1773"/>
              <a:gd name="T27" fmla="*/ 2147483646 h 4320"/>
              <a:gd name="T28" fmla="*/ 2147483646 w 1773"/>
              <a:gd name="T29" fmla="*/ 2147483646 h 4320"/>
              <a:gd name="T30" fmla="*/ 2147483646 w 1773"/>
              <a:gd name="T31" fmla="*/ 2147483646 h 4320"/>
              <a:gd name="T32" fmla="*/ 2147483646 w 1773"/>
              <a:gd name="T33" fmla="*/ 2147483646 h 4320"/>
              <a:gd name="T34" fmla="*/ 2147483646 w 1773"/>
              <a:gd name="T35" fmla="*/ 2147483646 h 4320"/>
              <a:gd name="T36" fmla="*/ 2147483646 w 1773"/>
              <a:gd name="T37" fmla="*/ 2147483646 h 4320"/>
              <a:gd name="T38" fmla="*/ 2147483646 w 1773"/>
              <a:gd name="T39" fmla="*/ 2147483646 h 4320"/>
              <a:gd name="T40" fmla="*/ 2147483646 w 1773"/>
              <a:gd name="T41" fmla="*/ 2147483646 h 4320"/>
              <a:gd name="T42" fmla="*/ 2147483646 w 1773"/>
              <a:gd name="T43" fmla="*/ 2147483646 h 4320"/>
              <a:gd name="T44" fmla="*/ 2147483646 w 1773"/>
              <a:gd name="T45" fmla="*/ 2147483646 h 4320"/>
              <a:gd name="T46" fmla="*/ 2147483646 w 1773"/>
              <a:gd name="T47" fmla="*/ 2147483646 h 4320"/>
              <a:gd name="T48" fmla="*/ 2147483646 w 1773"/>
              <a:gd name="T49" fmla="*/ 2147483646 h 4320"/>
              <a:gd name="T50" fmla="*/ 2147483646 w 1773"/>
              <a:gd name="T51" fmla="*/ 2147483646 h 4320"/>
              <a:gd name="T52" fmla="*/ 2147483646 w 1773"/>
              <a:gd name="T53" fmla="*/ 2147483646 h 4320"/>
              <a:gd name="T54" fmla="*/ 2147483646 w 1773"/>
              <a:gd name="T55" fmla="*/ 2147483646 h 4320"/>
              <a:gd name="T56" fmla="*/ 2147483646 w 1773"/>
              <a:gd name="T57" fmla="*/ 2147483646 h 4320"/>
              <a:gd name="T58" fmla="*/ 2147483646 w 1773"/>
              <a:gd name="T59" fmla="*/ 2147483646 h 4320"/>
              <a:gd name="T60" fmla="*/ 2147483646 w 1773"/>
              <a:gd name="T61" fmla="*/ 2147483646 h 4320"/>
              <a:gd name="T62" fmla="*/ 2147483646 w 1773"/>
              <a:gd name="T63" fmla="*/ 2147483646 h 4320"/>
              <a:gd name="T64" fmla="*/ 2147483646 w 1773"/>
              <a:gd name="T65" fmla="*/ 2147483646 h 4320"/>
              <a:gd name="T66" fmla="*/ 2147483646 w 1773"/>
              <a:gd name="T67" fmla="*/ 2147483646 h 4320"/>
              <a:gd name="T68" fmla="*/ 2147483646 w 1773"/>
              <a:gd name="T69" fmla="*/ 2147483646 h 4320"/>
              <a:gd name="T70" fmla="*/ 2147483646 w 1773"/>
              <a:gd name="T71" fmla="*/ 2147483646 h 4320"/>
              <a:gd name="T72" fmla="*/ 2147483646 w 1773"/>
              <a:gd name="T73" fmla="*/ 2147483646 h 4320"/>
              <a:gd name="T74" fmla="*/ 2147483646 w 1773"/>
              <a:gd name="T75" fmla="*/ 2147483646 h 4320"/>
              <a:gd name="T76" fmla="*/ 2147483646 w 1773"/>
              <a:gd name="T77" fmla="*/ 2147483646 h 4320"/>
              <a:gd name="T78" fmla="*/ 2147483646 w 1773"/>
              <a:gd name="T79" fmla="*/ 2147483646 h 4320"/>
              <a:gd name="T80" fmla="*/ 2147483646 w 1773"/>
              <a:gd name="T81" fmla="*/ 2147483646 h 4320"/>
              <a:gd name="T82" fmla="*/ 2147483646 w 1773"/>
              <a:gd name="T83" fmla="*/ 2147483646 h 4320"/>
              <a:gd name="T84" fmla="*/ 2147483646 w 1773"/>
              <a:gd name="T85" fmla="*/ 2147483646 h 4320"/>
              <a:gd name="T86" fmla="*/ 2147483646 w 1773"/>
              <a:gd name="T87" fmla="*/ 2147483646 h 4320"/>
              <a:gd name="T88" fmla="*/ 2147483646 w 1773"/>
              <a:gd name="T89" fmla="*/ 2147483646 h 4320"/>
              <a:gd name="T90" fmla="*/ 2147483646 w 1773"/>
              <a:gd name="T91" fmla="*/ 2147483646 h 4320"/>
              <a:gd name="T92" fmla="*/ 2147483646 w 1773"/>
              <a:gd name="T93" fmla="*/ 2147483646 h 4320"/>
              <a:gd name="T94" fmla="*/ 0 w 1773"/>
              <a:gd name="T95" fmla="*/ 0 h 432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7533B41D-1906-E48A-2685-DCC3B9664D3C}"/>
              </a:ext>
            </a:extLst>
          </p:cNvPr>
          <p:cNvSpPr>
            <a:spLocks/>
          </p:cNvSpPr>
          <p:nvPr/>
        </p:nvSpPr>
        <p:spPr bwMode="auto">
          <a:xfrm>
            <a:off x="655638" y="0"/>
            <a:ext cx="1235075" cy="6858000"/>
          </a:xfrm>
          <a:custGeom>
            <a:avLst/>
            <a:gdLst>
              <a:gd name="T0" fmla="*/ 2147483646 w 1037"/>
              <a:gd name="T1" fmla="*/ 2147483646 h 4320"/>
              <a:gd name="T2" fmla="*/ 2147483646 w 1037"/>
              <a:gd name="T3" fmla="*/ 2147483646 h 4320"/>
              <a:gd name="T4" fmla="*/ 2147483646 w 1037"/>
              <a:gd name="T5" fmla="*/ 2147483646 h 4320"/>
              <a:gd name="T6" fmla="*/ 2147483646 w 1037"/>
              <a:gd name="T7" fmla="*/ 2147483646 h 4320"/>
              <a:gd name="T8" fmla="*/ 2147483646 w 1037"/>
              <a:gd name="T9" fmla="*/ 2147483646 h 4320"/>
              <a:gd name="T10" fmla="*/ 2147483646 w 1037"/>
              <a:gd name="T11" fmla="*/ 2147483646 h 4320"/>
              <a:gd name="T12" fmla="*/ 2147483646 w 1037"/>
              <a:gd name="T13" fmla="*/ 2147483646 h 4320"/>
              <a:gd name="T14" fmla="*/ 2147483646 w 1037"/>
              <a:gd name="T15" fmla="*/ 2147483646 h 4320"/>
              <a:gd name="T16" fmla="*/ 2147483646 w 1037"/>
              <a:gd name="T17" fmla="*/ 2147483646 h 4320"/>
              <a:gd name="T18" fmla="*/ 2147483646 w 1037"/>
              <a:gd name="T19" fmla="*/ 2147483646 h 4320"/>
              <a:gd name="T20" fmla="*/ 2147483646 w 1037"/>
              <a:gd name="T21" fmla="*/ 2147483646 h 4320"/>
              <a:gd name="T22" fmla="*/ 2147483646 w 1037"/>
              <a:gd name="T23" fmla="*/ 2147483646 h 4320"/>
              <a:gd name="T24" fmla="*/ 2147483646 w 1037"/>
              <a:gd name="T25" fmla="*/ 2147483646 h 4320"/>
              <a:gd name="T26" fmla="*/ 2147483646 w 1037"/>
              <a:gd name="T27" fmla="*/ 2147483646 h 4320"/>
              <a:gd name="T28" fmla="*/ 2147483646 w 1037"/>
              <a:gd name="T29" fmla="*/ 2147483646 h 4320"/>
              <a:gd name="T30" fmla="*/ 2147483646 w 1037"/>
              <a:gd name="T31" fmla="*/ 2147483646 h 4320"/>
              <a:gd name="T32" fmla="*/ 2147483646 w 1037"/>
              <a:gd name="T33" fmla="*/ 2147483646 h 4320"/>
              <a:gd name="T34" fmla="*/ 2147483646 w 1037"/>
              <a:gd name="T35" fmla="*/ 2147483646 h 4320"/>
              <a:gd name="T36" fmla="*/ 2147483646 w 1037"/>
              <a:gd name="T37" fmla="*/ 2147483646 h 4320"/>
              <a:gd name="T38" fmla="*/ 2147483646 w 1037"/>
              <a:gd name="T39" fmla="*/ 2147483646 h 4320"/>
              <a:gd name="T40" fmla="*/ 2147483646 w 1037"/>
              <a:gd name="T41" fmla="*/ 2147483646 h 4320"/>
              <a:gd name="T42" fmla="*/ 2147483646 w 1037"/>
              <a:gd name="T43" fmla="*/ 2147483646 h 4320"/>
              <a:gd name="T44" fmla="*/ 2147483646 w 1037"/>
              <a:gd name="T45" fmla="*/ 2147483646 h 4320"/>
              <a:gd name="T46" fmla="*/ 2147483646 w 1037"/>
              <a:gd name="T47" fmla="*/ 2147483646 h 4320"/>
              <a:gd name="T48" fmla="*/ 2147483646 w 1037"/>
              <a:gd name="T49" fmla="*/ 2147483646 h 4320"/>
              <a:gd name="T50" fmla="*/ 2147483646 w 1037"/>
              <a:gd name="T51" fmla="*/ 2147483646 h 4320"/>
              <a:gd name="T52" fmla="*/ 2147483646 w 1037"/>
              <a:gd name="T53" fmla="*/ 2147483646 h 4320"/>
              <a:gd name="T54" fmla="*/ 2147483646 w 1037"/>
              <a:gd name="T55" fmla="*/ 2147483646 h 4320"/>
              <a:gd name="T56" fmla="*/ 2147483646 w 1037"/>
              <a:gd name="T57" fmla="*/ 2147483646 h 4320"/>
              <a:gd name="T58" fmla="*/ 2147483646 w 1037"/>
              <a:gd name="T59" fmla="*/ 2147483646 h 4320"/>
              <a:gd name="T60" fmla="*/ 2147483646 w 1037"/>
              <a:gd name="T61" fmla="*/ 2147483646 h 4320"/>
              <a:gd name="T62" fmla="*/ 2147483646 w 1037"/>
              <a:gd name="T63" fmla="*/ 2147483646 h 4320"/>
              <a:gd name="T64" fmla="*/ 2147483646 w 1037"/>
              <a:gd name="T65" fmla="*/ 2147483646 h 4320"/>
              <a:gd name="T66" fmla="*/ 2147483646 w 1037"/>
              <a:gd name="T67" fmla="*/ 2147483646 h 4320"/>
              <a:gd name="T68" fmla="*/ 2147483646 w 1037"/>
              <a:gd name="T69" fmla="*/ 2147483646 h 4320"/>
              <a:gd name="T70" fmla="*/ 2147483646 w 1037"/>
              <a:gd name="T71" fmla="*/ 2147483646 h 4320"/>
              <a:gd name="T72" fmla="*/ 2147483646 w 1037"/>
              <a:gd name="T73" fmla="*/ 2147483646 h 4320"/>
              <a:gd name="T74" fmla="*/ 2147483646 w 1037"/>
              <a:gd name="T75" fmla="*/ 2147483646 h 4320"/>
              <a:gd name="T76" fmla="*/ 2147483646 w 1037"/>
              <a:gd name="T77" fmla="*/ 2147483646 h 4320"/>
              <a:gd name="T78" fmla="*/ 2147483646 w 1037"/>
              <a:gd name="T79" fmla="*/ 2147483646 h 4320"/>
              <a:gd name="T80" fmla="*/ 2147483646 w 1037"/>
              <a:gd name="T81" fmla="*/ 2147483646 h 4320"/>
              <a:gd name="T82" fmla="*/ 2147483646 w 1037"/>
              <a:gd name="T83" fmla="*/ 2147483646 h 4320"/>
              <a:gd name="T84" fmla="*/ 2147483646 w 1037"/>
              <a:gd name="T85" fmla="*/ 2147483646 h 4320"/>
              <a:gd name="T86" fmla="*/ 2147483646 w 1037"/>
              <a:gd name="T87" fmla="*/ 2147483646 h 4320"/>
              <a:gd name="T88" fmla="*/ 2147483646 w 1037"/>
              <a:gd name="T89" fmla="*/ 2147483646 h 4320"/>
              <a:gd name="T90" fmla="*/ 2147483646 w 1037"/>
              <a:gd name="T91" fmla="*/ 2147483646 h 4320"/>
              <a:gd name="T92" fmla="*/ 2147483646 w 1037"/>
              <a:gd name="T93" fmla="*/ 2147483646 h 4320"/>
              <a:gd name="T94" fmla="*/ 2147483646 w 1037"/>
              <a:gd name="T95" fmla="*/ 2147483646 h 4320"/>
              <a:gd name="T96" fmla="*/ 2147483646 w 1037"/>
              <a:gd name="T97" fmla="*/ 2147483646 h 4320"/>
              <a:gd name="T98" fmla="*/ 2147483646 w 1037"/>
              <a:gd name="T99" fmla="*/ 2147483646 h 4320"/>
              <a:gd name="T100" fmla="*/ 2147483646 w 1037"/>
              <a:gd name="T101" fmla="*/ 2147483646 h 4320"/>
              <a:gd name="T102" fmla="*/ 2147483646 w 1037"/>
              <a:gd name="T103" fmla="*/ 2147483646 h 4320"/>
              <a:gd name="T104" fmla="*/ 2147483646 w 1037"/>
              <a:gd name="T105" fmla="*/ 2147483646 h 4320"/>
              <a:gd name="T106" fmla="*/ 2147483646 w 1037"/>
              <a:gd name="T107" fmla="*/ 2147483646 h 4320"/>
              <a:gd name="T108" fmla="*/ 2147483646 w 1037"/>
              <a:gd name="T109" fmla="*/ 2147483646 h 4320"/>
              <a:gd name="T110" fmla="*/ 2147483646 w 1037"/>
              <a:gd name="T111" fmla="*/ 2147483646 h 4320"/>
              <a:gd name="T112" fmla="*/ 2147483646 w 1037"/>
              <a:gd name="T113" fmla="*/ 2147483646 h 4320"/>
              <a:gd name="T114" fmla="*/ 2147483646 w 1037"/>
              <a:gd name="T115" fmla="*/ 2147483646 h 4320"/>
              <a:gd name="T116" fmla="*/ 2147483646 w 1037"/>
              <a:gd name="T117" fmla="*/ 2147483646 h 4320"/>
              <a:gd name="T118" fmla="*/ 2147483646 w 1037"/>
              <a:gd name="T119" fmla="*/ 2147483646 h 4320"/>
              <a:gd name="T120" fmla="*/ 2147483646 w 1037"/>
              <a:gd name="T121" fmla="*/ 2147483646 h 4320"/>
              <a:gd name="T122" fmla="*/ 2147483646 w 1037"/>
              <a:gd name="T123" fmla="*/ 2147483646 h 4320"/>
              <a:gd name="T124" fmla="*/ 0 w 1037"/>
              <a:gd name="T125" fmla="*/ 0 h 43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9E361C98-D2CA-BC3B-59F2-5137655AEA6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11375" cy="6858000"/>
            <a:chOff x="0" y="0"/>
            <a:chExt cx="2110979" cy="6858000"/>
          </a:xfrm>
        </p:grpSpPr>
        <p:sp>
          <p:nvSpPr>
            <p:cNvPr id="7" name="Freeform 8" title="left scallop shape">
              <a:extLst>
                <a:ext uri="{FF2B5EF4-FFF2-40B4-BE49-F238E27FC236}">
                  <a16:creationId xmlns:a16="http://schemas.microsoft.com/office/drawing/2014/main" id="{9BA7DAAC-64F6-3BE6-2C49-2B1CAC3905E4}"/>
                </a:ext>
              </a:extLst>
            </p:cNvPr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8" name="Freeform 11" title="left scallop inline">
              <a:extLst>
                <a:ext uri="{FF2B5EF4-FFF2-40B4-BE49-F238E27FC236}">
                  <a16:creationId xmlns:a16="http://schemas.microsoft.com/office/drawing/2014/main" id="{62BE2F9E-6FD0-C3E4-BF66-9139C58BBDE9}"/>
                </a:ext>
              </a:extLst>
            </p:cNvPr>
            <p:cNvSpPr/>
            <p:nvPr/>
          </p:nvSpPr>
          <p:spPr bwMode="auto">
            <a:xfrm>
              <a:off x="655515" y="0"/>
              <a:ext cx="1234843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/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DC53E28-2886-33A4-303A-ECE61752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27288" y="6375400"/>
            <a:ext cx="1120775" cy="349250"/>
          </a:xfrm>
        </p:spPr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 baseline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7B7AD33-FC58-411C-B5EE-718BA19D76DE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BAD49B0-A455-30E3-B3D1-7E7B53912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9225" y="6375400"/>
            <a:ext cx="3086100" cy="346075"/>
          </a:xfrm>
        </p:spPr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 baseline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9D946B4-F078-6851-93C6-751E7D87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6488" y="6375400"/>
            <a:ext cx="1116012" cy="346075"/>
          </a:xfrm>
        </p:spPr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B511CE36-E1FC-4F6F-8E77-4BEFB26894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336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7EF9E-5D0B-6C72-D217-6FA745DAE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082179A-0107-4E71-9C44-55F1C06F8C0C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CBF75-3A91-1AA6-D4F7-14D9AD98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85C0F-C475-97D0-2AD2-343ED075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E6EB31A-C7C1-4753-9F5E-B11FFCA3A2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3135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85115-C3BB-5880-799F-A585464D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3132B8F3-E9C7-40E8-80A0-44546031EA07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483CE0-FF26-B8BD-E11D-40E3E1E0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9DE7E-862A-6DC6-7BB4-33016076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FF0F073-2004-4B35-B16A-672E412ADC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13360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C616E0-C7C5-AD9A-A42C-C326AB9A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E078E7C-E972-42FB-90F3-F41A0884926A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792F6-4E80-9F2A-B563-4AA222EF7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3EFDE-1D53-6059-73A0-E3C17D23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4D32326-7399-4EA8-BC7C-126A39BD54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910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6C4E5-39F1-E945-2EB9-A0607A04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03B17AD-14D3-4E8C-A269-A6E197A3724C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7795C7-C791-B5CD-13D6-9901D1B4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5DF4C-757C-67F8-9554-9BAEA7077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37F14C15-E57C-4B3D-9775-41CF458530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72707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 title="right scallop background shape">
            <a:extLst>
              <a:ext uri="{FF2B5EF4-FFF2-40B4-BE49-F238E27FC236}">
                <a16:creationId xmlns:a16="http://schemas.microsoft.com/office/drawing/2014/main" id="{80B82ED8-6B72-986C-D41D-4EC74CCAFE7E}"/>
              </a:ext>
            </a:extLst>
          </p:cNvPr>
          <p:cNvSpPr/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4989452-519D-A47B-603D-6AB722527A9E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 title="left edge border">
            <a:extLst>
              <a:ext uri="{FF2B5EF4-FFF2-40B4-BE49-F238E27FC236}">
                <a16:creationId xmlns:a16="http://schemas.microsoft.com/office/drawing/2014/main" id="{F04F6184-631A-9B0B-CAF8-23E62CEB1E1C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/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90F67F4-3EAC-760B-8BAB-F188DFAA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3088" y="6375400"/>
            <a:ext cx="925512" cy="349250"/>
          </a:xfrm>
        </p:spPr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AD5B899-F7F6-44D9-9EE7-BBF89BB32CE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4848F7E-D636-0D44-A596-B87FF6E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C4497B9-F1D8-E431-C64E-FD46073AB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8788" y="6375400"/>
            <a:ext cx="923925" cy="346075"/>
          </a:xfrm>
        </p:spPr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2D6E666-9BFD-4A48-97B6-86D00E12B1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81995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 title="right scallop background shape">
            <a:extLst>
              <a:ext uri="{FF2B5EF4-FFF2-40B4-BE49-F238E27FC236}">
                <a16:creationId xmlns:a16="http://schemas.microsoft.com/office/drawing/2014/main" id="{2E026798-115B-05B6-EA3C-6CD63BA3415C}"/>
              </a:ext>
            </a:extLst>
          </p:cNvPr>
          <p:cNvSpPr/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D382988-7CFD-2694-DBE1-08C44069A827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2" title="left edge border">
            <a:extLst>
              <a:ext uri="{FF2B5EF4-FFF2-40B4-BE49-F238E27FC236}">
                <a16:creationId xmlns:a16="http://schemas.microsoft.com/office/drawing/2014/main" id="{4CB9041B-24FB-5033-E614-A6A0DC7D5C8B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/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779B437-1DDF-E2C1-B88E-7458EB73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675" y="6375400"/>
            <a:ext cx="923925" cy="349250"/>
          </a:xfrm>
        </p:spPr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AC9897F-0F69-4338-AED1-C7082EF1D1F5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F4D0EF1-F83B-43E9-1546-5D79D3227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3E14A64-0960-2702-3E50-41C5EDBAA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56088" y="6375400"/>
            <a:ext cx="947737" cy="346075"/>
          </a:xfrm>
        </p:spPr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4D23B18-759A-4917-BEE5-F3C87A255F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99671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D878-AB7F-6803-844B-6289FC4C1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49A9BAC-AC27-44FF-9D73-7C9CFD45183D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F6E82-14FA-6F3F-A05A-76CA93E6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65D6B-B12B-2B0E-DFB8-1FE6517B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7994C722-172B-412E-97AA-3E526D6F8D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13506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CB709-4D75-1C84-B0B1-C8252CFF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19148A2B-1686-41EB-AEEF-23846C4213F2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D4ED-FD35-1117-2BA0-4F2A48B7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800" eaLnBrk="1" fontAlgn="auto" hangingPunct="1">
              <a:spcBef>
                <a:spcPts val="0"/>
              </a:spcBef>
              <a:spcAft>
                <a:spcPts val="0"/>
              </a:spcAft>
              <a:defRPr kumimoji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B90C9-0A1D-2050-1A0C-37E93476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800" eaLnBrk="1" hangingPunct="1">
              <a:defRPr kumimoji="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B4EC6303-F17C-4C81-B8D0-600D49A140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45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A065CC89-0F95-4CC1-1458-3C717C76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57B6-4D7E-43D0-BC58-D75301C8348D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7B7593F-EA0C-C103-4A0D-7B5B9B44A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851BB40C-214A-357A-0C99-5D65CB41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B8577-403F-4C62-867E-7773034867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4838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1CA4FBE-2EBD-A5B1-126D-0387D9AA5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A5175-79A8-4AD7-B90B-82C98FAFB988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A8D19D-EBDA-9F33-B945-EED4BF17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1B70C5-42B6-1F72-9BC2-DF699EDF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7625-C620-43D9-AA02-3CB482D22E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40996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73ECCF-9CDB-E68B-E4FF-9578E8D40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3DE9-A96A-44CF-B907-857177804F9F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566AD3-E662-24AE-E259-F2EF5630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D2A468-95D5-A3C1-5F21-B78B55BA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41A1A-74D4-460A-958B-9610955DABE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737926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43B2055-1E46-166E-0BA0-9E1CEB2BF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9696B-B80B-4B7D-A3A3-48FF31754F92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E8AE43-8712-4EE9-D5D6-C4DC422AD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ECD8E2-DFA0-43ED-B8C3-5C19D12A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4A07F-9961-44D9-A592-7F4E9BA857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618094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99F15482-597F-3C6D-7121-F4F034AB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782A2-3E6C-48FA-9135-A484F11A3AD3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5A6ADAA-6945-FDC3-577E-AAAF1C04A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2252E07-3CAF-AB8C-2C6C-1D78229E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77A2D-BDE8-4582-ACCC-5BBAF79818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83197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DD3E5119-7F4E-0814-7BD0-FB6FAACEC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BFD7-CBDA-4E2D-8341-8E37754FCF8D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1053927E-CFAB-BB1E-982A-EC8151DE9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33FC3E5C-C5A4-ECDC-5A18-08C8E93F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C84AB-FDC2-4C8C-A4AA-1875F39045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21902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7" name="圖片版面配置區 6"/>
          <p:cNvSpPr>
            <a:spLocks noGrp="1"/>
          </p:cNvSpPr>
          <p:nvPr>
            <p:ph type="pic" sz="quarter" idx="13"/>
          </p:nvPr>
        </p:nvSpPr>
        <p:spPr>
          <a:xfrm>
            <a:off x="4094560" y="3740150"/>
            <a:ext cx="685800" cy="914400"/>
          </a:xfrm>
        </p:spPr>
        <p:txBody>
          <a:bodyPr rtlCol="0">
            <a:normAutofit/>
          </a:bodyPr>
          <a:lstStyle/>
          <a:p>
            <a:pPr lvl="0"/>
            <a:endParaRPr lang="zh-TW" altLang="en-US" noProof="0"/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A1C036E2-9F1C-FBE5-BFEE-D15D3E4905E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1CF3B-E29F-4B2F-99BE-C02552D5EDF5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2C34B148-CF8A-4AA8-E5F1-E92AA517375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AE9556AD-59A2-21B8-8E9F-2A212108E1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2FDAE-34A9-4FFF-8EB6-9342818AA9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78066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25D5842E-DFAD-35D5-2612-F4A1BF264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723A0-B634-48FC-AE6F-11611DC5C4AE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71E0BC37-5F7A-65A4-7BD9-716C044F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8E37FBAE-0D93-0148-5216-C3056879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3D960-6749-4427-B820-58833D7B15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43090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01E9618D-CE80-A1EC-8771-53AB92F72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29E7-6409-4A57-BC10-136FD0EA35F7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CAC1054-192E-59C1-2BBA-CCAC8DBD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F24DF49F-F7B1-1452-BEB8-47BD7DD89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1C1BE-8726-426E-A487-6825A63BE4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35999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38570AC-530F-F18B-1D7D-40410AA08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ABD0D-43DE-4292-8DCA-D9BA59E05E17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E5EB33C-D28E-A1F3-449C-C183CF44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EE0013ED-FB5F-EC87-0756-2F0B1BC37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848E3-BBB7-4508-B069-99A45EBC77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50015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939FCF-9A46-7823-54D3-30DA20E3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2F17-4BF3-4464-A7A9-0581BF29131F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CFD792-7102-6FE3-22D1-59303D04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757DA1-49AB-8BAB-638B-DC1497FE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DCF3-6B84-44B7-8F3D-D1FF67D357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09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 /><Relationship Id="rId3" Type="http://schemas.openxmlformats.org/officeDocument/2006/relationships/slideLayout" Target="../slideLayouts/slideLayout103.xml" /><Relationship Id="rId7" Type="http://schemas.openxmlformats.org/officeDocument/2006/relationships/slideLayout" Target="../slideLayouts/slideLayout107.xml" /><Relationship Id="rId12" Type="http://schemas.openxmlformats.org/officeDocument/2006/relationships/theme" Target="../theme/theme10.xml" /><Relationship Id="rId2" Type="http://schemas.openxmlformats.org/officeDocument/2006/relationships/slideLayout" Target="../slideLayouts/slideLayout102.xml" /><Relationship Id="rId1" Type="http://schemas.openxmlformats.org/officeDocument/2006/relationships/slideLayout" Target="../slideLayouts/slideLayout101.xml" /><Relationship Id="rId6" Type="http://schemas.openxmlformats.org/officeDocument/2006/relationships/slideLayout" Target="../slideLayouts/slideLayout106.xml" /><Relationship Id="rId11" Type="http://schemas.openxmlformats.org/officeDocument/2006/relationships/slideLayout" Target="../slideLayouts/slideLayout111.xml" /><Relationship Id="rId5" Type="http://schemas.openxmlformats.org/officeDocument/2006/relationships/slideLayout" Target="../slideLayouts/slideLayout105.xml" /><Relationship Id="rId10" Type="http://schemas.openxmlformats.org/officeDocument/2006/relationships/slideLayout" Target="../slideLayouts/slideLayout110.xml" /><Relationship Id="rId4" Type="http://schemas.openxmlformats.org/officeDocument/2006/relationships/slideLayout" Target="../slideLayouts/slideLayout104.xml" /><Relationship Id="rId9" Type="http://schemas.openxmlformats.org/officeDocument/2006/relationships/slideLayout" Target="../slideLayouts/slideLayout109.xml" 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 /><Relationship Id="rId2" Type="http://schemas.openxmlformats.org/officeDocument/2006/relationships/slideLayout" Target="../slideLayouts/slideLayout113.xml" /><Relationship Id="rId1" Type="http://schemas.openxmlformats.org/officeDocument/2006/relationships/slideLayout" Target="../slideLayouts/slideLayout112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 /><Relationship Id="rId3" Type="http://schemas.openxmlformats.org/officeDocument/2006/relationships/slideLayout" Target="../slideLayouts/slideLayout25.xml" /><Relationship Id="rId7" Type="http://schemas.openxmlformats.org/officeDocument/2006/relationships/slideLayout" Target="../slideLayouts/slideLayout29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1" Type="http://schemas.openxmlformats.org/officeDocument/2006/relationships/slideLayout" Target="../slideLayouts/slideLayout23.xml" /><Relationship Id="rId6" Type="http://schemas.openxmlformats.org/officeDocument/2006/relationships/slideLayout" Target="../slideLayouts/slideLayout28.xml" /><Relationship Id="rId11" Type="http://schemas.openxmlformats.org/officeDocument/2006/relationships/slideLayout" Target="../slideLayouts/slideLayout33.xml" /><Relationship Id="rId5" Type="http://schemas.openxmlformats.org/officeDocument/2006/relationships/slideLayout" Target="../slideLayouts/slideLayout27.xml" /><Relationship Id="rId10" Type="http://schemas.openxmlformats.org/officeDocument/2006/relationships/slideLayout" Target="../slideLayouts/slideLayout32.xml" /><Relationship Id="rId4" Type="http://schemas.openxmlformats.org/officeDocument/2006/relationships/slideLayout" Target="../slideLayouts/slideLayout26.xml" /><Relationship Id="rId9" Type="http://schemas.openxmlformats.org/officeDocument/2006/relationships/slideLayout" Target="../slideLayouts/slideLayout31.xml" 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 /><Relationship Id="rId3" Type="http://schemas.openxmlformats.org/officeDocument/2006/relationships/slideLayout" Target="../slideLayouts/slideLayout36.xml" /><Relationship Id="rId7" Type="http://schemas.openxmlformats.org/officeDocument/2006/relationships/slideLayout" Target="../slideLayouts/slideLayout40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1" Type="http://schemas.openxmlformats.org/officeDocument/2006/relationships/slideLayout" Target="../slideLayouts/slideLayout34.xml" /><Relationship Id="rId6" Type="http://schemas.openxmlformats.org/officeDocument/2006/relationships/slideLayout" Target="../slideLayouts/slideLayout39.xml" /><Relationship Id="rId11" Type="http://schemas.openxmlformats.org/officeDocument/2006/relationships/slideLayout" Target="../slideLayouts/slideLayout44.xml" /><Relationship Id="rId5" Type="http://schemas.openxmlformats.org/officeDocument/2006/relationships/slideLayout" Target="../slideLayouts/slideLayout38.xml" /><Relationship Id="rId10" Type="http://schemas.openxmlformats.org/officeDocument/2006/relationships/slideLayout" Target="../slideLayouts/slideLayout43.xml" /><Relationship Id="rId4" Type="http://schemas.openxmlformats.org/officeDocument/2006/relationships/slideLayout" Target="../slideLayouts/slideLayout37.xml" /><Relationship Id="rId9" Type="http://schemas.openxmlformats.org/officeDocument/2006/relationships/slideLayout" Target="../slideLayouts/slideLayout42.xml" 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 /><Relationship Id="rId3" Type="http://schemas.openxmlformats.org/officeDocument/2006/relationships/slideLayout" Target="../slideLayouts/slideLayout47.xml" /><Relationship Id="rId7" Type="http://schemas.openxmlformats.org/officeDocument/2006/relationships/slideLayout" Target="../slideLayouts/slideLayout51.xml" /><Relationship Id="rId12" Type="http://schemas.openxmlformats.org/officeDocument/2006/relationships/theme" Target="../theme/theme5.xml" /><Relationship Id="rId2" Type="http://schemas.openxmlformats.org/officeDocument/2006/relationships/slideLayout" Target="../slideLayouts/slideLayout46.xml" /><Relationship Id="rId1" Type="http://schemas.openxmlformats.org/officeDocument/2006/relationships/slideLayout" Target="../slideLayouts/slideLayout45.xml" /><Relationship Id="rId6" Type="http://schemas.openxmlformats.org/officeDocument/2006/relationships/slideLayout" Target="../slideLayouts/slideLayout50.xml" /><Relationship Id="rId11" Type="http://schemas.openxmlformats.org/officeDocument/2006/relationships/slideLayout" Target="../slideLayouts/slideLayout55.xml" /><Relationship Id="rId5" Type="http://schemas.openxmlformats.org/officeDocument/2006/relationships/slideLayout" Target="../slideLayouts/slideLayout49.xml" /><Relationship Id="rId10" Type="http://schemas.openxmlformats.org/officeDocument/2006/relationships/slideLayout" Target="../slideLayouts/slideLayout54.xml" /><Relationship Id="rId4" Type="http://schemas.openxmlformats.org/officeDocument/2006/relationships/slideLayout" Target="../slideLayouts/slideLayout48.xml" /><Relationship Id="rId9" Type="http://schemas.openxmlformats.org/officeDocument/2006/relationships/slideLayout" Target="../slideLayouts/slideLayout53.xml" 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 /><Relationship Id="rId3" Type="http://schemas.openxmlformats.org/officeDocument/2006/relationships/slideLayout" Target="../slideLayouts/slideLayout58.xml" /><Relationship Id="rId7" Type="http://schemas.openxmlformats.org/officeDocument/2006/relationships/slideLayout" Target="../slideLayouts/slideLayout62.xml" /><Relationship Id="rId12" Type="http://schemas.openxmlformats.org/officeDocument/2006/relationships/theme" Target="../theme/theme6.xml" /><Relationship Id="rId2" Type="http://schemas.openxmlformats.org/officeDocument/2006/relationships/slideLayout" Target="../slideLayouts/slideLayout57.xml" /><Relationship Id="rId1" Type="http://schemas.openxmlformats.org/officeDocument/2006/relationships/slideLayout" Target="../slideLayouts/slideLayout56.xml" /><Relationship Id="rId6" Type="http://schemas.openxmlformats.org/officeDocument/2006/relationships/slideLayout" Target="../slideLayouts/slideLayout61.xml" /><Relationship Id="rId11" Type="http://schemas.openxmlformats.org/officeDocument/2006/relationships/slideLayout" Target="../slideLayouts/slideLayout66.xml" /><Relationship Id="rId5" Type="http://schemas.openxmlformats.org/officeDocument/2006/relationships/slideLayout" Target="../slideLayouts/slideLayout60.xml" /><Relationship Id="rId10" Type="http://schemas.openxmlformats.org/officeDocument/2006/relationships/slideLayout" Target="../slideLayouts/slideLayout65.xml" /><Relationship Id="rId4" Type="http://schemas.openxmlformats.org/officeDocument/2006/relationships/slideLayout" Target="../slideLayouts/slideLayout59.xml" /><Relationship Id="rId9" Type="http://schemas.openxmlformats.org/officeDocument/2006/relationships/slideLayout" Target="../slideLayouts/slideLayout64.xml" 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 /><Relationship Id="rId13" Type="http://schemas.openxmlformats.org/officeDocument/2006/relationships/theme" Target="../theme/theme7.xml" /><Relationship Id="rId3" Type="http://schemas.openxmlformats.org/officeDocument/2006/relationships/slideLayout" Target="../slideLayouts/slideLayout69.xml" /><Relationship Id="rId7" Type="http://schemas.openxmlformats.org/officeDocument/2006/relationships/slideLayout" Target="../slideLayouts/slideLayout73.xml" /><Relationship Id="rId12" Type="http://schemas.openxmlformats.org/officeDocument/2006/relationships/slideLayout" Target="../slideLayouts/slideLayout78.xml" /><Relationship Id="rId2" Type="http://schemas.openxmlformats.org/officeDocument/2006/relationships/slideLayout" Target="../slideLayouts/slideLayout68.xml" /><Relationship Id="rId1" Type="http://schemas.openxmlformats.org/officeDocument/2006/relationships/slideLayout" Target="../slideLayouts/slideLayout67.xml" /><Relationship Id="rId6" Type="http://schemas.openxmlformats.org/officeDocument/2006/relationships/slideLayout" Target="../slideLayouts/slideLayout72.xml" /><Relationship Id="rId11" Type="http://schemas.openxmlformats.org/officeDocument/2006/relationships/slideLayout" Target="../slideLayouts/slideLayout77.xml" /><Relationship Id="rId5" Type="http://schemas.openxmlformats.org/officeDocument/2006/relationships/slideLayout" Target="../slideLayouts/slideLayout71.xml" /><Relationship Id="rId10" Type="http://schemas.openxmlformats.org/officeDocument/2006/relationships/slideLayout" Target="../slideLayouts/slideLayout76.xml" /><Relationship Id="rId4" Type="http://schemas.openxmlformats.org/officeDocument/2006/relationships/slideLayout" Target="../slideLayouts/slideLayout70.xml" /><Relationship Id="rId9" Type="http://schemas.openxmlformats.org/officeDocument/2006/relationships/slideLayout" Target="../slideLayouts/slideLayout75.xml" /><Relationship Id="rId14" Type="http://schemas.openxmlformats.org/officeDocument/2006/relationships/image" Target="../media/image1.png" 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 /><Relationship Id="rId3" Type="http://schemas.openxmlformats.org/officeDocument/2006/relationships/slideLayout" Target="../slideLayouts/slideLayout81.xml" /><Relationship Id="rId7" Type="http://schemas.openxmlformats.org/officeDocument/2006/relationships/slideLayout" Target="../slideLayouts/slideLayout85.xml" /><Relationship Id="rId12" Type="http://schemas.openxmlformats.org/officeDocument/2006/relationships/theme" Target="../theme/theme8.xml" /><Relationship Id="rId2" Type="http://schemas.openxmlformats.org/officeDocument/2006/relationships/slideLayout" Target="../slideLayouts/slideLayout80.xml" /><Relationship Id="rId1" Type="http://schemas.openxmlformats.org/officeDocument/2006/relationships/slideLayout" Target="../slideLayouts/slideLayout79.xml" /><Relationship Id="rId6" Type="http://schemas.openxmlformats.org/officeDocument/2006/relationships/slideLayout" Target="../slideLayouts/slideLayout84.xml" /><Relationship Id="rId11" Type="http://schemas.openxmlformats.org/officeDocument/2006/relationships/slideLayout" Target="../slideLayouts/slideLayout89.xml" /><Relationship Id="rId5" Type="http://schemas.openxmlformats.org/officeDocument/2006/relationships/slideLayout" Target="../slideLayouts/slideLayout83.xml" /><Relationship Id="rId10" Type="http://schemas.openxmlformats.org/officeDocument/2006/relationships/slideLayout" Target="../slideLayouts/slideLayout88.xml" /><Relationship Id="rId4" Type="http://schemas.openxmlformats.org/officeDocument/2006/relationships/slideLayout" Target="../slideLayouts/slideLayout82.xml" /><Relationship Id="rId9" Type="http://schemas.openxmlformats.org/officeDocument/2006/relationships/slideLayout" Target="../slideLayouts/slideLayout87.xml" 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 /><Relationship Id="rId3" Type="http://schemas.openxmlformats.org/officeDocument/2006/relationships/slideLayout" Target="../slideLayouts/slideLayout92.xml" /><Relationship Id="rId7" Type="http://schemas.openxmlformats.org/officeDocument/2006/relationships/slideLayout" Target="../slideLayouts/slideLayout96.xml" /><Relationship Id="rId12" Type="http://schemas.openxmlformats.org/officeDocument/2006/relationships/theme" Target="../theme/theme9.xml" /><Relationship Id="rId2" Type="http://schemas.openxmlformats.org/officeDocument/2006/relationships/slideLayout" Target="../slideLayouts/slideLayout91.xml" /><Relationship Id="rId1" Type="http://schemas.openxmlformats.org/officeDocument/2006/relationships/slideLayout" Target="../slideLayouts/slideLayout90.xml" /><Relationship Id="rId6" Type="http://schemas.openxmlformats.org/officeDocument/2006/relationships/slideLayout" Target="../slideLayouts/slideLayout95.xml" /><Relationship Id="rId11" Type="http://schemas.openxmlformats.org/officeDocument/2006/relationships/slideLayout" Target="../slideLayouts/slideLayout100.xml" /><Relationship Id="rId5" Type="http://schemas.openxmlformats.org/officeDocument/2006/relationships/slideLayout" Target="../slideLayouts/slideLayout94.xml" /><Relationship Id="rId10" Type="http://schemas.openxmlformats.org/officeDocument/2006/relationships/slideLayout" Target="../slideLayouts/slideLayout99.xml" /><Relationship Id="rId4" Type="http://schemas.openxmlformats.org/officeDocument/2006/relationships/slideLayout" Target="../slideLayouts/slideLayout93.xml" /><Relationship Id="rId9" Type="http://schemas.openxmlformats.org/officeDocument/2006/relationships/slideLayout" Target="../slideLayouts/slideLayout98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1CC6866E-10D5-5222-FB46-2A2EB2488FD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77824E52-3F5E-5C3E-533B-F86FC58811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82030F-FDE3-CE4D-CF89-058D6E1AE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845E8DF-8942-4772-A7DD-07D914F6A7F7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1D78F1-2744-7C6D-7262-9C9DABAB1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46FE7-C78A-95FE-7B79-58DFE452A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kumimoji="0" sz="9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7822B5EE-9E1F-4FB5-A974-4D589992AA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52" r:id="rId1"/>
    <p:sldLayoutId id="2147493653" r:id="rId2"/>
    <p:sldLayoutId id="2147493654" r:id="rId3"/>
    <p:sldLayoutId id="2147493655" r:id="rId4"/>
    <p:sldLayoutId id="2147493656" r:id="rId5"/>
    <p:sldLayoutId id="2147493657" r:id="rId6"/>
    <p:sldLayoutId id="2147493658" r:id="rId7"/>
    <p:sldLayoutId id="2147493659" r:id="rId8"/>
    <p:sldLayoutId id="2147493660" r:id="rId9"/>
    <p:sldLayoutId id="2147493661" r:id="rId10"/>
    <p:sldLayoutId id="2147493662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62D7EA4-DDA0-C15D-4263-338189DADF88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74755" name="Rectangle 3">
              <a:extLst>
                <a:ext uri="{FF2B5EF4-FFF2-40B4-BE49-F238E27FC236}">
                  <a16:creationId xmlns:a16="http://schemas.microsoft.com/office/drawing/2014/main" id="{9AAE15AE-EE0C-3E48-5CDF-AFF4A54A144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56" name="Oval 4">
              <a:extLst>
                <a:ext uri="{FF2B5EF4-FFF2-40B4-BE49-F238E27FC236}">
                  <a16:creationId xmlns:a16="http://schemas.microsoft.com/office/drawing/2014/main" id="{3BAE4456-2623-E272-38A5-987FA71B857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57" name="Rectangle 5">
              <a:extLst>
                <a:ext uri="{FF2B5EF4-FFF2-40B4-BE49-F238E27FC236}">
                  <a16:creationId xmlns:a16="http://schemas.microsoft.com/office/drawing/2014/main" id="{D621DC5A-2265-2F70-6270-808A79FC5B4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58" name="Freeform 6">
              <a:extLst>
                <a:ext uri="{FF2B5EF4-FFF2-40B4-BE49-F238E27FC236}">
                  <a16:creationId xmlns:a16="http://schemas.microsoft.com/office/drawing/2014/main" id="{7E077D28-D4F3-0CFE-C4E9-CD108DDE871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59" name="Rectangle 7">
              <a:extLst>
                <a:ext uri="{FF2B5EF4-FFF2-40B4-BE49-F238E27FC236}">
                  <a16:creationId xmlns:a16="http://schemas.microsoft.com/office/drawing/2014/main" id="{6F1E37DD-BB00-C3C4-62AA-9A5E0921A71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60" name="Rectangle 8">
              <a:extLst>
                <a:ext uri="{FF2B5EF4-FFF2-40B4-BE49-F238E27FC236}">
                  <a16:creationId xmlns:a16="http://schemas.microsoft.com/office/drawing/2014/main" id="{A44E719E-B6B3-EBC7-BCE0-450985B0C00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61" name="Rectangle 9">
              <a:extLst>
                <a:ext uri="{FF2B5EF4-FFF2-40B4-BE49-F238E27FC236}">
                  <a16:creationId xmlns:a16="http://schemas.microsoft.com/office/drawing/2014/main" id="{89027FBD-111E-C691-FBEA-7850619D9E2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62" name="Rectangle 10">
              <a:extLst>
                <a:ext uri="{FF2B5EF4-FFF2-40B4-BE49-F238E27FC236}">
                  <a16:creationId xmlns:a16="http://schemas.microsoft.com/office/drawing/2014/main" id="{317044BD-AC37-D3FE-234F-6B3A872D992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63" name="Rectangle 11">
              <a:extLst>
                <a:ext uri="{FF2B5EF4-FFF2-40B4-BE49-F238E27FC236}">
                  <a16:creationId xmlns:a16="http://schemas.microsoft.com/office/drawing/2014/main" id="{BEAEA025-A986-3BB4-78C3-5A18AD512E3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64" name="Freeform 12">
              <a:extLst>
                <a:ext uri="{FF2B5EF4-FFF2-40B4-BE49-F238E27FC236}">
                  <a16:creationId xmlns:a16="http://schemas.microsoft.com/office/drawing/2014/main" id="{8D86FD72-8D1C-BA29-5F27-A20B83B5B07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65" name="Freeform 13">
              <a:extLst>
                <a:ext uri="{FF2B5EF4-FFF2-40B4-BE49-F238E27FC236}">
                  <a16:creationId xmlns:a16="http://schemas.microsoft.com/office/drawing/2014/main" id="{7F06DD72-7AA7-1E4E-E188-3BE4D00A625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66" name="Freeform 14">
              <a:extLst>
                <a:ext uri="{FF2B5EF4-FFF2-40B4-BE49-F238E27FC236}">
                  <a16:creationId xmlns:a16="http://schemas.microsoft.com/office/drawing/2014/main" id="{DDC28DBB-56F8-7A07-F657-4446B0CB84B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67" name="Freeform 15">
              <a:extLst>
                <a:ext uri="{FF2B5EF4-FFF2-40B4-BE49-F238E27FC236}">
                  <a16:creationId xmlns:a16="http://schemas.microsoft.com/office/drawing/2014/main" id="{17A52227-68A2-B1AE-3EAA-A60DEC4DA2D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68" name="Freeform 16">
              <a:extLst>
                <a:ext uri="{FF2B5EF4-FFF2-40B4-BE49-F238E27FC236}">
                  <a16:creationId xmlns:a16="http://schemas.microsoft.com/office/drawing/2014/main" id="{01A7A1EA-6614-A16F-A797-8A6238F6AE0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69" name="Freeform 17">
              <a:extLst>
                <a:ext uri="{FF2B5EF4-FFF2-40B4-BE49-F238E27FC236}">
                  <a16:creationId xmlns:a16="http://schemas.microsoft.com/office/drawing/2014/main" id="{D5381ADC-C937-D10E-354B-44DE479A2F3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0" name="Freeform 18">
              <a:extLst>
                <a:ext uri="{FF2B5EF4-FFF2-40B4-BE49-F238E27FC236}">
                  <a16:creationId xmlns:a16="http://schemas.microsoft.com/office/drawing/2014/main" id="{8773D178-D777-6CC9-6B96-84A5B276A8A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1" name="Freeform 19">
              <a:extLst>
                <a:ext uri="{FF2B5EF4-FFF2-40B4-BE49-F238E27FC236}">
                  <a16:creationId xmlns:a16="http://schemas.microsoft.com/office/drawing/2014/main" id="{02266065-4C54-87F8-8629-AE3CFFBEB98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2" name="Freeform 20">
              <a:extLst>
                <a:ext uri="{FF2B5EF4-FFF2-40B4-BE49-F238E27FC236}">
                  <a16:creationId xmlns:a16="http://schemas.microsoft.com/office/drawing/2014/main" id="{C9854324-4CCB-424D-EAC8-37EB57F0CBA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3" name="Freeform 21">
              <a:extLst>
                <a:ext uri="{FF2B5EF4-FFF2-40B4-BE49-F238E27FC236}">
                  <a16:creationId xmlns:a16="http://schemas.microsoft.com/office/drawing/2014/main" id="{63DDC82F-AC5B-E7D6-9117-30401F1FD4E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4" name="Freeform 22">
              <a:extLst>
                <a:ext uri="{FF2B5EF4-FFF2-40B4-BE49-F238E27FC236}">
                  <a16:creationId xmlns:a16="http://schemas.microsoft.com/office/drawing/2014/main" id="{5C4AB16F-1B0E-E131-576B-31AAF8D2023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5" name="Freeform 23">
              <a:extLst>
                <a:ext uri="{FF2B5EF4-FFF2-40B4-BE49-F238E27FC236}">
                  <a16:creationId xmlns:a16="http://schemas.microsoft.com/office/drawing/2014/main" id="{059C5A6E-959A-6AC4-F337-757C340A2C3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6" name="Freeform 24">
              <a:extLst>
                <a:ext uri="{FF2B5EF4-FFF2-40B4-BE49-F238E27FC236}">
                  <a16:creationId xmlns:a16="http://schemas.microsoft.com/office/drawing/2014/main" id="{BCBE5A09-346B-B566-4EFA-28E4410D562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7" name="Freeform 25">
              <a:extLst>
                <a:ext uri="{FF2B5EF4-FFF2-40B4-BE49-F238E27FC236}">
                  <a16:creationId xmlns:a16="http://schemas.microsoft.com/office/drawing/2014/main" id="{7781942E-28B7-4F95-513F-D19B2277B20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8" name="Freeform 26">
              <a:extLst>
                <a:ext uri="{FF2B5EF4-FFF2-40B4-BE49-F238E27FC236}">
                  <a16:creationId xmlns:a16="http://schemas.microsoft.com/office/drawing/2014/main" id="{6542BD5A-C1BC-739F-1CAD-480BA854C80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79" name="Oval 27">
              <a:extLst>
                <a:ext uri="{FF2B5EF4-FFF2-40B4-BE49-F238E27FC236}">
                  <a16:creationId xmlns:a16="http://schemas.microsoft.com/office/drawing/2014/main" id="{5C108ED3-7EB3-59B9-CFCA-5EF95E02404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80" name="Oval 28">
              <a:extLst>
                <a:ext uri="{FF2B5EF4-FFF2-40B4-BE49-F238E27FC236}">
                  <a16:creationId xmlns:a16="http://schemas.microsoft.com/office/drawing/2014/main" id="{2BDEDEB0-06BF-2C7B-8F49-8A786487516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81" name="Oval 29">
              <a:extLst>
                <a:ext uri="{FF2B5EF4-FFF2-40B4-BE49-F238E27FC236}">
                  <a16:creationId xmlns:a16="http://schemas.microsoft.com/office/drawing/2014/main" id="{0B8FAD42-8D35-D5FE-83CF-74A7927C1CF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82" name="Freeform 30">
              <a:extLst>
                <a:ext uri="{FF2B5EF4-FFF2-40B4-BE49-F238E27FC236}">
                  <a16:creationId xmlns:a16="http://schemas.microsoft.com/office/drawing/2014/main" id="{96EFFD70-0281-3E6D-3212-4BE701423AAD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83" name="Freeform 31">
              <a:extLst>
                <a:ext uri="{FF2B5EF4-FFF2-40B4-BE49-F238E27FC236}">
                  <a16:creationId xmlns:a16="http://schemas.microsoft.com/office/drawing/2014/main" id="{662388F0-94C7-C988-707E-E9208D05765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84" name="Rectangle 32">
              <a:extLst>
                <a:ext uri="{FF2B5EF4-FFF2-40B4-BE49-F238E27FC236}">
                  <a16:creationId xmlns:a16="http://schemas.microsoft.com/office/drawing/2014/main" id="{DB86FEBA-08FF-5061-B6D2-EC26898C00A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85" name="Rectangle 33">
              <a:extLst>
                <a:ext uri="{FF2B5EF4-FFF2-40B4-BE49-F238E27FC236}">
                  <a16:creationId xmlns:a16="http://schemas.microsoft.com/office/drawing/2014/main" id="{83492665-D591-7C99-D699-F71B7E4261C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86" name="AutoShape 34">
              <a:extLst>
                <a:ext uri="{FF2B5EF4-FFF2-40B4-BE49-F238E27FC236}">
                  <a16:creationId xmlns:a16="http://schemas.microsoft.com/office/drawing/2014/main" id="{6089816B-608A-1EBF-B51D-12BA09DF965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  <a:cs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</a:endParaRPr>
            </a:p>
          </p:txBody>
        </p:sp>
        <p:sp>
          <p:nvSpPr>
            <p:cNvPr id="74787" name="Freeform 35">
              <a:extLst>
                <a:ext uri="{FF2B5EF4-FFF2-40B4-BE49-F238E27FC236}">
                  <a16:creationId xmlns:a16="http://schemas.microsoft.com/office/drawing/2014/main" id="{38256516-390A-9C07-FA8F-4D79793E9B8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4788" name="Freeform 36">
              <a:extLst>
                <a:ext uri="{FF2B5EF4-FFF2-40B4-BE49-F238E27FC236}">
                  <a16:creationId xmlns:a16="http://schemas.microsoft.com/office/drawing/2014/main" id="{8C81C1B4-E9BB-D56B-D467-EC839BB2ADD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zh-TW" altLang="en-US" sz="105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74789" name="Rectangle 37">
            <a:extLst>
              <a:ext uri="{FF2B5EF4-FFF2-40B4-BE49-F238E27FC236}">
                <a16:creationId xmlns:a16="http://schemas.microsoft.com/office/drawing/2014/main" id="{B0DAE3B7-E956-16E2-FD8C-22C4276F0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74790" name="Rectangle 38">
            <a:extLst>
              <a:ext uri="{FF2B5EF4-FFF2-40B4-BE49-F238E27FC236}">
                <a16:creationId xmlns:a16="http://schemas.microsoft.com/office/drawing/2014/main" id="{CFE23CF6-8CC3-E8F3-1FAB-7A3C0C68E9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4791" name="Rectangle 39">
            <a:extLst>
              <a:ext uri="{FF2B5EF4-FFF2-40B4-BE49-F238E27FC236}">
                <a16:creationId xmlns:a16="http://schemas.microsoft.com/office/drawing/2014/main" id="{894342B8-B9E7-94E2-BB2C-4E2E37556A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9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92" name="Rectangle 40">
            <a:extLst>
              <a:ext uri="{FF2B5EF4-FFF2-40B4-BE49-F238E27FC236}">
                <a16:creationId xmlns:a16="http://schemas.microsoft.com/office/drawing/2014/main" id="{6A9F7C0E-889C-9C46-ECC4-A0133A1355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9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4793" name="Rectangle 41">
            <a:extLst>
              <a:ext uri="{FF2B5EF4-FFF2-40B4-BE49-F238E27FC236}">
                <a16:creationId xmlns:a16="http://schemas.microsoft.com/office/drawing/2014/main" id="{134ADEFB-6CC9-63BB-B4A1-145AE2C3A6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900">
                <a:solidFill>
                  <a:srgbClr val="FFFFFF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0F19BB65-B7F7-47EB-BB0D-3225C6C766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93762" r:id="rId1"/>
    <p:sldLayoutId id="2147493740" r:id="rId2"/>
    <p:sldLayoutId id="2147493741" r:id="rId3"/>
    <p:sldLayoutId id="2147493742" r:id="rId4"/>
    <p:sldLayoutId id="2147493743" r:id="rId5"/>
    <p:sldLayoutId id="2147493744" r:id="rId6"/>
    <p:sldLayoutId id="2147493745" r:id="rId7"/>
    <p:sldLayoutId id="2147493746" r:id="rId8"/>
    <p:sldLayoutId id="2147493747" r:id="rId9"/>
    <p:sldLayoutId id="2147493748" r:id="rId10"/>
    <p:sldLayoutId id="2147493749" r:id="rId11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4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9" dur="500"/>
                                        <p:tgtEl>
                                          <p:spTgt spid="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2" dur="500"/>
                                        <p:tgtEl>
                                          <p:spTgt spid="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5" dur="500"/>
                                        <p:tgtEl>
                                          <p:spTgt spid="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9" grpId="0"/>
      <p:bldP spid="74789" grpId="1"/>
      <p:bldP spid="74790" grpId="0" build="p">
        <p:tmplLst>
          <p:tmpl lvl="1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4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47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4790" grpId="1" build="allAtOnce">
        <p:tmplLst>
          <p:tmpl lvl="1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2" presetClass="exit" presetSubtype="8" fill="hold" nodeType="withEffect">
                  <p:stCondLst>
                    <p:cond delay="0"/>
                  </p:stCondLst>
                  <p:childTnLst>
                    <p:animEffect transition="out" filter="wipe(left)">
                      <p:cBhvr>
                        <p:cTn dur="500"/>
                        <p:tgtEl>
                          <p:spTgt spid="74790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747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新細明體" panose="02020500000000000000" pitchFamily="18" charset="-12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  <a:cs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  <a:cs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  <a:cs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  <a:cs typeface="新細明體" panose="02020500000000000000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新細明體" panose="02020500000000000000" pitchFamily="18" charset="-12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kumimoji="1"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新細明體" panose="02020500000000000000" pitchFamily="18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kumimoj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新細明體" panose="02020500000000000000" pitchFamily="18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新細明體" panose="02020500000000000000" pitchFamily="18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新細明體" panose="02020500000000000000" pitchFamily="18" charset="-12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kumimoji="1"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6;p1">
            <a:extLst>
              <a:ext uri="{FF2B5EF4-FFF2-40B4-BE49-F238E27FC236}">
                <a16:creationId xmlns:a16="http://schemas.microsoft.com/office/drawing/2014/main" id="{EF353BC1-5C62-063D-D86A-B3EA2F6C0EC3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12788" y="719138"/>
            <a:ext cx="771842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>
              <a:sym typeface="Arial" panose="020B0604020202020204" pitchFamily="34" charset="0"/>
            </a:endParaRPr>
          </a:p>
        </p:txBody>
      </p:sp>
      <p:sp>
        <p:nvSpPr>
          <p:cNvPr id="11267" name="Google Shape;7;p1">
            <a:extLst>
              <a:ext uri="{FF2B5EF4-FFF2-40B4-BE49-F238E27FC236}">
                <a16:creationId xmlns:a16="http://schemas.microsoft.com/office/drawing/2014/main" id="{C7930D1E-505D-7B64-6C54-E1AE131096D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12788" y="1582738"/>
            <a:ext cx="7718425" cy="455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>
              <a:sym typeface="Arial" panose="020B0604020202020204" pitchFamily="34" charset="0"/>
            </a:endParaRPr>
          </a:p>
        </p:txBody>
      </p:sp>
      <p:sp>
        <p:nvSpPr>
          <p:cNvPr id="8" name="Google Shape;8;p1">
            <a:extLst>
              <a:ext uri="{FF2B5EF4-FFF2-40B4-BE49-F238E27FC236}">
                <a16:creationId xmlns:a16="http://schemas.microsoft.com/office/drawing/2014/main" id="{51458419-F832-F3A2-0015-92827087A3D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88" y="6218238"/>
            <a:ext cx="549275" cy="5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defRPr/>
            </a:pPr>
            <a:fld id="{AAD7259B-C522-46D3-B7A3-88590A8347ED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93763" r:id="rId1"/>
    <p:sldLayoutId id="2147493764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>
            <a:extLst>
              <a:ext uri="{FF2B5EF4-FFF2-40B4-BE49-F238E27FC236}">
                <a16:creationId xmlns:a16="http://schemas.microsoft.com/office/drawing/2014/main" id="{7CD9DEFA-FD8B-31CE-FD6D-4314331BAA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>
            <a:extLst>
              <a:ext uri="{FF2B5EF4-FFF2-40B4-BE49-F238E27FC236}">
                <a16:creationId xmlns:a16="http://schemas.microsoft.com/office/drawing/2014/main" id="{2C4CAA39-8F5B-B864-4FDC-0778DE7032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D443795-DAFB-2AF9-DC27-AE1479B1D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C01F028-2493-4A45-AE9A-4A778C8BCB6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A0048F-BBA9-1501-DB89-47253DDB0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1792715-8031-B73A-D66A-697ADD7B3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kumimoji="0" sz="9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33B4540-DD63-45D2-8E33-8F190C135E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63" r:id="rId1"/>
    <p:sldLayoutId id="2147493664" r:id="rId2"/>
    <p:sldLayoutId id="2147493665" r:id="rId3"/>
    <p:sldLayoutId id="2147493666" r:id="rId4"/>
    <p:sldLayoutId id="2147493667" r:id="rId5"/>
    <p:sldLayoutId id="2147493668" r:id="rId6"/>
    <p:sldLayoutId id="2147493669" r:id="rId7"/>
    <p:sldLayoutId id="2147493670" r:id="rId8"/>
    <p:sldLayoutId id="2147493671" r:id="rId9"/>
    <p:sldLayoutId id="2147493672" r:id="rId10"/>
    <p:sldLayoutId id="214749367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版面配置區 1">
            <a:extLst>
              <a:ext uri="{FF2B5EF4-FFF2-40B4-BE49-F238E27FC236}">
                <a16:creationId xmlns:a16="http://schemas.microsoft.com/office/drawing/2014/main" id="{B500D70C-289A-77B4-CF7D-D861DB5B8D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文字版面配置區 2">
            <a:extLst>
              <a:ext uri="{FF2B5EF4-FFF2-40B4-BE49-F238E27FC236}">
                <a16:creationId xmlns:a16="http://schemas.microsoft.com/office/drawing/2014/main" id="{4E2797F5-474D-8AC2-EADF-6D0B803831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40F82FF-90E6-B647-CE00-FDB7EE1EB6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262BA5A-A951-47DB-B263-E1A04EB2D231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A7388D-E1A6-DBF8-48AB-8CF71361B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A4F729-5941-6FBD-DA76-19A079069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kumimoji="0" sz="9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9AE228F-4E9B-4479-8A1C-CC0B8E10B7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74" r:id="rId1"/>
    <p:sldLayoutId id="2147493675" r:id="rId2"/>
    <p:sldLayoutId id="2147493676" r:id="rId3"/>
    <p:sldLayoutId id="2147493677" r:id="rId4"/>
    <p:sldLayoutId id="2147493678" r:id="rId5"/>
    <p:sldLayoutId id="2147493679" r:id="rId6"/>
    <p:sldLayoutId id="2147493680" r:id="rId7"/>
    <p:sldLayoutId id="2147493681" r:id="rId8"/>
    <p:sldLayoutId id="2147493682" r:id="rId9"/>
    <p:sldLayoutId id="2147493683" r:id="rId10"/>
    <p:sldLayoutId id="214749368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版面配置區 1">
            <a:extLst>
              <a:ext uri="{FF2B5EF4-FFF2-40B4-BE49-F238E27FC236}">
                <a16:creationId xmlns:a16="http://schemas.microsoft.com/office/drawing/2014/main" id="{C6B13A0C-ABD9-F200-BCF5-4B6BE719D0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099" name="文字版面配置區 2">
            <a:extLst>
              <a:ext uri="{FF2B5EF4-FFF2-40B4-BE49-F238E27FC236}">
                <a16:creationId xmlns:a16="http://schemas.microsoft.com/office/drawing/2014/main" id="{484DE81A-6E0D-C572-E7F3-A6CBB18458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2E9B9E7-AD0A-36F9-64BF-FDCFBDDD4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C35223A9-07F1-4B9E-817E-EE2F5B5A4651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F9258B-6007-3CD4-4BCF-E8A83EF27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CE94B4E-9A34-4BAB-8132-B0069363C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kumimoji="0" sz="9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B0EDDF48-A0B9-4CDC-84A6-7B19436A18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85" r:id="rId1"/>
    <p:sldLayoutId id="2147493686" r:id="rId2"/>
    <p:sldLayoutId id="2147493687" r:id="rId3"/>
    <p:sldLayoutId id="2147493688" r:id="rId4"/>
    <p:sldLayoutId id="2147493689" r:id="rId5"/>
    <p:sldLayoutId id="2147493690" r:id="rId6"/>
    <p:sldLayoutId id="2147493691" r:id="rId7"/>
    <p:sldLayoutId id="2147493692" r:id="rId8"/>
    <p:sldLayoutId id="2147493693" r:id="rId9"/>
    <p:sldLayoutId id="2147493694" r:id="rId10"/>
    <p:sldLayoutId id="214749369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版面配置區 1">
            <a:extLst>
              <a:ext uri="{FF2B5EF4-FFF2-40B4-BE49-F238E27FC236}">
                <a16:creationId xmlns:a16="http://schemas.microsoft.com/office/drawing/2014/main" id="{28926207-E37E-3650-907A-61571FD0B03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5123" name="文字版面配置區 2">
            <a:extLst>
              <a:ext uri="{FF2B5EF4-FFF2-40B4-BE49-F238E27FC236}">
                <a16:creationId xmlns:a16="http://schemas.microsoft.com/office/drawing/2014/main" id="{B1E42ECB-3119-6B84-A5E6-C2B7028E2C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5FF968-4B7F-6E35-090E-99C7CE05C8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D988B34C-9BA9-4D63-9375-B8E68FD2175E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00379E-10BB-B942-329F-0501EA53C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6AF661-DD55-9507-A753-53A5F2FE9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kumimoji="0" sz="9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7C025C20-143C-48CD-AF81-EDA3C3F791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96" r:id="rId1"/>
    <p:sldLayoutId id="2147493697" r:id="rId2"/>
    <p:sldLayoutId id="2147493698" r:id="rId3"/>
    <p:sldLayoutId id="2147493699" r:id="rId4"/>
    <p:sldLayoutId id="2147493700" r:id="rId5"/>
    <p:sldLayoutId id="2147493701" r:id="rId6"/>
    <p:sldLayoutId id="2147493702" r:id="rId7"/>
    <p:sldLayoutId id="2147493703" r:id="rId8"/>
    <p:sldLayoutId id="2147493704" r:id="rId9"/>
    <p:sldLayoutId id="2147493705" r:id="rId10"/>
    <p:sldLayoutId id="2147493706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版面配置區 1">
            <a:extLst>
              <a:ext uri="{FF2B5EF4-FFF2-40B4-BE49-F238E27FC236}">
                <a16:creationId xmlns:a16="http://schemas.microsoft.com/office/drawing/2014/main" id="{8BDAEE44-40A4-6715-9C12-00F42EEF7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6147" name="文字版面配置區 2">
            <a:extLst>
              <a:ext uri="{FF2B5EF4-FFF2-40B4-BE49-F238E27FC236}">
                <a16:creationId xmlns:a16="http://schemas.microsoft.com/office/drawing/2014/main" id="{02E77647-EABA-0C79-667A-1FF820ACA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922FD2-BBD2-294F-3E56-E72ED4BC2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5D4EC4-A73B-4D36-B362-412D2C6FEC20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44E3384-1124-6CB7-62BF-4589E0684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2B3CAC-DFE6-CB64-A110-04BB69F21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E631CC-ECD4-477A-9600-2463D01C3A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707" r:id="rId1"/>
    <p:sldLayoutId id="2147493708" r:id="rId2"/>
    <p:sldLayoutId id="2147493709" r:id="rId3"/>
    <p:sldLayoutId id="2147493710" r:id="rId4"/>
    <p:sldLayoutId id="2147493711" r:id="rId5"/>
    <p:sldLayoutId id="2147493712" r:id="rId6"/>
    <p:sldLayoutId id="2147493713" r:id="rId7"/>
    <p:sldLayoutId id="2147493714" r:id="rId8"/>
    <p:sldLayoutId id="2147493715" r:id="rId9"/>
    <p:sldLayoutId id="2147493716" r:id="rId10"/>
    <p:sldLayoutId id="214749371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版面配置區 1">
            <a:extLst>
              <a:ext uri="{FF2B5EF4-FFF2-40B4-BE49-F238E27FC236}">
                <a16:creationId xmlns:a16="http://schemas.microsoft.com/office/drawing/2014/main" id="{2427591F-2A05-8ADF-9C00-C3C04D44FCD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7171" name="文字版面配置區 2">
            <a:extLst>
              <a:ext uri="{FF2B5EF4-FFF2-40B4-BE49-F238E27FC236}">
                <a16:creationId xmlns:a16="http://schemas.microsoft.com/office/drawing/2014/main" id="{377281BB-ABE1-1BF1-7C9E-CCC7E078F4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D65022-DF0D-8AE8-DDAF-EBED5545C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fld id="{93F0F2CE-C4FD-4E72-ADC9-FBF806071A3B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72D11E-C218-848C-FD42-5724B4B2C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685800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8D8F17-A231-1C07-8FDF-F69279A1D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kumimoji="0"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D6BE204-8D9A-4F7C-9595-A8C64C2580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718" r:id="rId1"/>
    <p:sldLayoutId id="2147493719" r:id="rId2"/>
    <p:sldLayoutId id="2147493720" r:id="rId3"/>
    <p:sldLayoutId id="2147493721" r:id="rId4"/>
    <p:sldLayoutId id="2147493722" r:id="rId5"/>
    <p:sldLayoutId id="2147493723" r:id="rId6"/>
    <p:sldLayoutId id="2147493724" r:id="rId7"/>
    <p:sldLayoutId id="2147493725" r:id="rId8"/>
    <p:sldLayoutId id="2147493726" r:id="rId9"/>
    <p:sldLayoutId id="2147493727" r:id="rId10"/>
    <p:sldLayoutId id="2147493728" r:id="rId11"/>
    <p:sldLayoutId id="2147493750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新細明體" panose="02020500000000000000" pitchFamily="18" charset="-12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  <a:cs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  <a:cs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  <a:cs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  <a:cs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新細明體" panose="02020500000000000000" pitchFamily="18" charset="-12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新細明體" panose="02020500000000000000" pitchFamily="18" charset="-120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新細明體" panose="02020500000000000000" pitchFamily="18" charset="-120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新細明體" panose="02020500000000000000" pitchFamily="18" charset="-120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新細明體" panose="02020500000000000000" pitchFamily="18" charset="-12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564014-922B-35B4-70EA-F3CC926F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7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195" name="Text Placeholder 2">
            <a:extLst>
              <a:ext uri="{FF2B5EF4-FFF2-40B4-BE49-F238E27FC236}">
                <a16:creationId xmlns:a16="http://schemas.microsoft.com/office/drawing/2014/main" id="{3260AE4D-A3CF-A4A2-86F9-9B6C8C2032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38213" y="2286000"/>
            <a:ext cx="7634287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E1934-2B6E-4B0D-096C-C0570AC12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213" y="6375400"/>
            <a:ext cx="1747837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AAFC4-656C-9D9A-5962-E31874489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97ADE-FD16-B0C8-3044-A1D78ACDB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75400"/>
            <a:ext cx="2114550" cy="346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fld id="{57BDFA81-7D10-43CE-A527-2037FF3392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808BA3-A396-B05E-DCDE-020CC324E530}"/>
              </a:ext>
            </a:extLst>
          </p:cNvPr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>
            <a:extLst>
              <a:ext uri="{FF2B5EF4-FFF2-40B4-BE49-F238E27FC236}">
                <a16:creationId xmlns:a16="http://schemas.microsoft.com/office/drawing/2014/main" id="{AEE2383A-C7BB-AFB6-5D5D-593AF63519B1}"/>
              </a:ext>
            </a:extLst>
          </p:cNvPr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1" name="Freeform 5">
            <a:extLst>
              <a:ext uri="{FF2B5EF4-FFF2-40B4-BE49-F238E27FC236}">
                <a16:creationId xmlns:a16="http://schemas.microsoft.com/office/drawing/2014/main" id="{75D03AC3-B429-59E1-8B07-DD87A8AB7F9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679450" cy="6858000"/>
          </a:xfrm>
          <a:custGeom>
            <a:avLst/>
            <a:gdLst>
              <a:gd name="T0" fmla="*/ 2147483646 w 211"/>
              <a:gd name="T1" fmla="*/ 2147483646 h 2160"/>
              <a:gd name="T2" fmla="*/ 2147483646 w 211"/>
              <a:gd name="T3" fmla="*/ 2147483646 h 2160"/>
              <a:gd name="T4" fmla="*/ 2147483646 w 211"/>
              <a:gd name="T5" fmla="*/ 2147483646 h 2160"/>
              <a:gd name="T6" fmla="*/ 2147483646 w 211"/>
              <a:gd name="T7" fmla="*/ 2147483646 h 2160"/>
              <a:gd name="T8" fmla="*/ 2147483646 w 211"/>
              <a:gd name="T9" fmla="*/ 2147483646 h 2160"/>
              <a:gd name="T10" fmla="*/ 2147483646 w 211"/>
              <a:gd name="T11" fmla="*/ 2147483646 h 2160"/>
              <a:gd name="T12" fmla="*/ 2147483646 w 211"/>
              <a:gd name="T13" fmla="*/ 2147483646 h 2160"/>
              <a:gd name="T14" fmla="*/ 2147483646 w 211"/>
              <a:gd name="T15" fmla="*/ 2147483646 h 2160"/>
              <a:gd name="T16" fmla="*/ 2147483646 w 211"/>
              <a:gd name="T17" fmla="*/ 0 h 2160"/>
              <a:gd name="T18" fmla="*/ 0 w 211"/>
              <a:gd name="T19" fmla="*/ 0 h 2160"/>
              <a:gd name="T20" fmla="*/ 0 w 211"/>
              <a:gd name="T21" fmla="*/ 2147483646 h 2160"/>
              <a:gd name="T22" fmla="*/ 2147483646 w 211"/>
              <a:gd name="T23" fmla="*/ 2147483646 h 2160"/>
              <a:gd name="T24" fmla="*/ 2147483646 w 211"/>
              <a:gd name="T25" fmla="*/ 2147483646 h 2160"/>
              <a:gd name="T26" fmla="*/ 2147483646 w 211"/>
              <a:gd name="T27" fmla="*/ 2147483646 h 21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751" r:id="rId1"/>
    <p:sldLayoutId id="2147493752" r:id="rId2"/>
    <p:sldLayoutId id="2147493753" r:id="rId3"/>
    <p:sldLayoutId id="2147493754" r:id="rId4"/>
    <p:sldLayoutId id="2147493755" r:id="rId5"/>
    <p:sldLayoutId id="2147493756" r:id="rId6"/>
    <p:sldLayoutId id="2147493757" r:id="rId7"/>
    <p:sldLayoutId id="2147493758" r:id="rId8"/>
    <p:sldLayoutId id="2147493759" r:id="rId9"/>
    <p:sldLayoutId id="2147493760" r:id="rId10"/>
    <p:sldLayoutId id="214749376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 kern="1200" cap="all" spc="15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  <a:ea typeface="新細明體" panose="02020500000000000000" pitchFamily="18" charset="-120"/>
        </a:defRPr>
      </a:lvl9pPr>
    </p:titleStyle>
    <p:bodyStyle>
      <a:lvl1pPr marL="2286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0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版面配置區 1">
            <a:extLst>
              <a:ext uri="{FF2B5EF4-FFF2-40B4-BE49-F238E27FC236}">
                <a16:creationId xmlns:a16="http://schemas.microsoft.com/office/drawing/2014/main" id="{07776397-73B8-95C9-9B7D-ABE4F8508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9219" name="文字版面配置區 2">
            <a:extLst>
              <a:ext uri="{FF2B5EF4-FFF2-40B4-BE49-F238E27FC236}">
                <a16:creationId xmlns:a16="http://schemas.microsoft.com/office/drawing/2014/main" id="{F42A5C1A-F443-20F4-E6A2-B59D06D38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C380D0-F51A-BEAC-4C65-7096AF683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F80DB0-FADA-4EEF-8FDC-16225D103EC0}" type="datetimeFigureOut">
              <a:rPr lang="zh-TW" altLang="en-US"/>
              <a:pPr>
                <a:defRPr/>
              </a:pPr>
              <a:t>2025/6/4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5CE597-55CB-F85D-CAE2-62F0E1809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926538-9399-F557-107C-DE0041477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A6A29E-BD52-463C-BB0D-76D0AFC652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729" r:id="rId1"/>
    <p:sldLayoutId id="2147493730" r:id="rId2"/>
    <p:sldLayoutId id="2147493731" r:id="rId3"/>
    <p:sldLayoutId id="2147493732" r:id="rId4"/>
    <p:sldLayoutId id="2147493733" r:id="rId5"/>
    <p:sldLayoutId id="2147493734" r:id="rId6"/>
    <p:sldLayoutId id="2147493735" r:id="rId7"/>
    <p:sldLayoutId id="2147493736" r:id="rId8"/>
    <p:sldLayoutId id="2147493737" r:id="rId9"/>
    <p:sldLayoutId id="2147493738" r:id="rId10"/>
    <p:sldLayoutId id="214749373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13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13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13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13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13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51;p26">
            <a:extLst>
              <a:ext uri="{FF2B5EF4-FFF2-40B4-BE49-F238E27FC236}">
                <a16:creationId xmlns:a16="http://schemas.microsoft.com/office/drawing/2014/main" id="{E960F08C-FE92-8C92-B714-7AA664670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988" y="1125538"/>
            <a:ext cx="7345362" cy="2725737"/>
          </a:xfrm>
        </p:spPr>
        <p:txBody>
          <a:bodyPr/>
          <a:lstStyle/>
          <a:p>
            <a:pPr eaLnBrk="1" hangingPunct="1">
              <a:buFont typeface="Caveat Brush" pitchFamily="2" charset="0"/>
              <a:buNone/>
            </a:pPr>
            <a:br>
              <a:rPr lang="en-US" altLang="zh-TW" sz="4400" b="1">
                <a:solidFill>
                  <a:srgbClr val="011893"/>
                </a:solidFill>
                <a:latin typeface="Heiti SC Medium"/>
                <a:ea typeface="Heiti SC Medium"/>
                <a:cs typeface="Caveat Brush" pitchFamily="2" charset="0"/>
                <a:sym typeface="Caveat Brush" pitchFamily="2" charset="0"/>
              </a:rPr>
            </a:br>
            <a:r>
              <a:rPr lang="zh-TW" altLang="en-US" sz="6000" b="1">
                <a:solidFill>
                  <a:srgbClr val="011893"/>
                </a:solidFill>
                <a:latin typeface="文鼎古印體" pitchFamily="65" charset="-120"/>
                <a:ea typeface="Heiti SC Medium"/>
                <a:cs typeface="Caveat Brush" pitchFamily="2" charset="0"/>
                <a:sym typeface="Caveat Brush" pitchFamily="2" charset="0"/>
              </a:rPr>
              <a:t>校園霸凌事件調查及調和程序</a:t>
            </a:r>
            <a:br>
              <a:rPr lang="en-US" altLang="zh-TW" sz="6000" b="1">
                <a:solidFill>
                  <a:srgbClr val="011893"/>
                </a:solidFill>
                <a:latin typeface="文鼎古印體" pitchFamily="65" charset="-120"/>
                <a:ea typeface="Heiti SC Medium"/>
                <a:cs typeface="Caveat Brush" pitchFamily="2" charset="0"/>
                <a:sym typeface="Caveat Brush" pitchFamily="2" charset="0"/>
              </a:rPr>
            </a:br>
            <a:r>
              <a:rPr lang="zh-TW" altLang="en-US" sz="6000" b="1">
                <a:solidFill>
                  <a:srgbClr val="011893"/>
                </a:solidFill>
                <a:latin typeface="文鼎古印體" pitchFamily="65" charset="-120"/>
                <a:ea typeface="Heiti SC Medium"/>
                <a:cs typeface="Caveat Brush" pitchFamily="2" charset="0"/>
                <a:sym typeface="Caveat Brush" pitchFamily="2" charset="0"/>
              </a:rPr>
              <a:t>介紹及實務分享</a:t>
            </a:r>
            <a:endParaRPr lang="zh-TW" altLang="zh-TW" sz="6000" b="1">
              <a:solidFill>
                <a:srgbClr val="011893"/>
              </a:solidFill>
              <a:latin typeface="文鼎古印體" pitchFamily="65" charset="-120"/>
              <a:ea typeface="Heiti SC Medium"/>
              <a:cs typeface="Caveat Brush" pitchFamily="2" charset="0"/>
              <a:sym typeface="Caveat Brush" pitchFamily="2" charset="0"/>
            </a:endParaRPr>
          </a:p>
        </p:txBody>
      </p:sp>
      <p:sp>
        <p:nvSpPr>
          <p:cNvPr id="28675" name="Google Shape;652;p26">
            <a:extLst>
              <a:ext uri="{FF2B5EF4-FFF2-40B4-BE49-F238E27FC236}">
                <a16:creationId xmlns:a16="http://schemas.microsoft.com/office/drawing/2014/main" id="{0ABA4B5F-0951-CE8C-7496-3418E2F73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0538" y="4525963"/>
            <a:ext cx="5800725" cy="546100"/>
          </a:xfrm>
        </p:spPr>
        <p:txBody>
          <a:bodyPr/>
          <a:lstStyle/>
          <a:p>
            <a:pPr marL="457200" indent="-330200" eaLnBrk="1" hangingPunct="1">
              <a:spcBef>
                <a:spcPct val="0"/>
              </a:spcBef>
              <a:buFont typeface="Poppins" panose="00000500000000000000" pitchFamily="2" charset="0"/>
              <a:buNone/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  <a:cs typeface="Poppins" panose="00000500000000000000" pitchFamily="2" charset="0"/>
                <a:sym typeface="Poppins" panose="00000500000000000000" pitchFamily="2" charset="0"/>
              </a:rPr>
              <a:t>黃金宏</a:t>
            </a:r>
            <a:endParaRPr lang="zh-TW" altLang="zh-TW" sz="1600">
              <a:latin typeface="Poppins" panose="00000500000000000000" pitchFamily="2" charset="0"/>
              <a:ea typeface="微軟正黑體" panose="020B0604030504040204" pitchFamily="34" charset="-120"/>
              <a:cs typeface="Poppins" panose="00000500000000000000" pitchFamily="2" charset="0"/>
              <a:sym typeface="Poppins" panose="00000500000000000000" pitchFamily="2" charset="0"/>
            </a:endParaRPr>
          </a:p>
        </p:txBody>
      </p:sp>
      <p:cxnSp>
        <p:nvCxnSpPr>
          <p:cNvPr id="28676" name="Google Shape;653;p26">
            <a:extLst>
              <a:ext uri="{FF2B5EF4-FFF2-40B4-BE49-F238E27FC236}">
                <a16:creationId xmlns:a16="http://schemas.microsoft.com/office/drawing/2014/main" id="{445A3EBC-CE4F-2DE5-BEAB-33BA24F2D2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32063" y="4310063"/>
            <a:ext cx="3681412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6A83D6-DB5D-E324-F018-A396ADCF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600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zh-TW" altLang="en-US" sz="6000" dirty="0">
                <a:solidFill>
                  <a:srgbClr val="FF0000"/>
                </a:solidFill>
                <a:latin typeface="+mn-ea"/>
                <a:ea typeface="+mn-ea"/>
              </a:rPr>
              <a:t>五</a:t>
            </a:r>
            <a:r>
              <a:rPr lang="en-US" altLang="zh-TW" sz="60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zh-TW" altLang="en-US" sz="6000" dirty="0">
                <a:solidFill>
                  <a:srgbClr val="FF0000"/>
                </a:solidFill>
                <a:latin typeface="+mn-ea"/>
                <a:ea typeface="+mn-ea"/>
              </a:rPr>
              <a:t>、停止調和：第</a:t>
            </a:r>
            <a:r>
              <a:rPr lang="en-US" altLang="zh-TW" sz="6000" dirty="0">
                <a:solidFill>
                  <a:srgbClr val="FF0000"/>
                </a:solidFill>
                <a:latin typeface="+mn-ea"/>
                <a:ea typeface="+mn-ea"/>
              </a:rPr>
              <a:t>32</a:t>
            </a:r>
            <a:r>
              <a:rPr lang="zh-TW" altLang="en-US" sz="6000" dirty="0">
                <a:solidFill>
                  <a:srgbClr val="FF0000"/>
                </a:solidFill>
                <a:latin typeface="+mn-ea"/>
                <a:ea typeface="+mn-ea"/>
              </a:rPr>
              <a:t>條 </a:t>
            </a:r>
            <a:endParaRPr lang="zh-TW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0D2E92-99ED-DD0A-F936-FA246F62A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353"/>
          </a:xfrm>
        </p:spPr>
        <p:txBody>
          <a:bodyPr rtlCol="0">
            <a:normAutofit fontScale="85000" lnSpcReduction="10000"/>
          </a:bodyPr>
          <a:lstStyle/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一、任一方無調和意願。</a:t>
            </a: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  <a:tab pos="116840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二、一方當事人、其法定代理人或實際照顧者，有運用不對等之權力或地位影響調和進行之具體事實。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三、處理小組召開第一次調和會議之日起</a:t>
            </a: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一個月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，調和仍未成立。</a:t>
            </a: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四、處理小組認顯無調和必要、調和顯無成立之可能或不能調和。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A2224A-C456-9CE8-868B-80B1210B4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600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zh-TW" altLang="en-US" sz="6000" dirty="0">
                <a:solidFill>
                  <a:srgbClr val="FF0000"/>
                </a:solidFill>
                <a:latin typeface="+mn-ea"/>
                <a:ea typeface="+mn-ea"/>
              </a:rPr>
              <a:t>六</a:t>
            </a:r>
            <a:r>
              <a:rPr lang="en-US" altLang="zh-TW" sz="60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zh-TW" altLang="en-US" sz="6000" dirty="0">
                <a:solidFill>
                  <a:srgbClr val="FF0000"/>
                </a:solidFill>
                <a:latin typeface="+mn-ea"/>
                <a:ea typeface="+mn-ea"/>
              </a:rPr>
              <a:t>、續行調和：第</a:t>
            </a:r>
            <a:r>
              <a:rPr lang="en-US" altLang="zh-TW" sz="6000" dirty="0">
                <a:solidFill>
                  <a:srgbClr val="FF0000"/>
                </a:solidFill>
                <a:latin typeface="+mn-ea"/>
                <a:ea typeface="+mn-ea"/>
              </a:rPr>
              <a:t>33</a:t>
            </a:r>
            <a:r>
              <a:rPr lang="zh-TW" altLang="en-US" sz="6000" dirty="0">
                <a:solidFill>
                  <a:srgbClr val="FF0000"/>
                </a:solidFill>
                <a:latin typeface="+mn-ea"/>
                <a:ea typeface="+mn-ea"/>
              </a:rPr>
              <a:t>條 </a:t>
            </a:r>
            <a:endParaRPr lang="zh-TW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7A06A0-B578-3969-77AC-3B7AB57A8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35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處理小組停止調和後，應進行調查，並召開調查會議。</a:t>
            </a:r>
            <a:endParaRPr lang="en-US" altLang="zh-TW" sz="4400" dirty="0">
              <a:solidFill>
                <a:srgbClr val="000000"/>
              </a:solidFill>
              <a:highlight>
                <a:srgbClr val="F9FBFB"/>
              </a:highlight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>
              <a:defRPr/>
            </a:pPr>
            <a:endParaRPr lang="zh-TW" altLang="en-US" sz="4400" dirty="0">
              <a:solidFill>
                <a:srgbClr val="000000"/>
              </a:solidFill>
              <a:highlight>
                <a:srgbClr val="F9FBFB"/>
              </a:highlight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調查程序進行中，雙方重新有調和意願時，處理小組得停止調查，進行調和。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DF1679-866D-68FE-51CA-599D0C83D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600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zh-TW" altLang="en-US" sz="6000" dirty="0">
                <a:solidFill>
                  <a:srgbClr val="FF0000"/>
                </a:solidFill>
                <a:latin typeface="+mn-ea"/>
                <a:ea typeface="+mn-ea"/>
              </a:rPr>
              <a:t>七</a:t>
            </a:r>
            <a:r>
              <a:rPr lang="en-US" altLang="zh-TW" sz="60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zh-TW" altLang="en-US" sz="6000" dirty="0">
                <a:solidFill>
                  <a:srgbClr val="FF0000"/>
                </a:solidFill>
                <a:latin typeface="+mn-ea"/>
                <a:ea typeface="+mn-ea"/>
              </a:rPr>
              <a:t>、調和報告：第</a:t>
            </a:r>
            <a:r>
              <a:rPr lang="en-US" altLang="zh-TW" sz="6000" dirty="0">
                <a:solidFill>
                  <a:srgbClr val="FF0000"/>
                </a:solidFill>
                <a:latin typeface="+mn-ea"/>
                <a:ea typeface="+mn-ea"/>
              </a:rPr>
              <a:t>34</a:t>
            </a:r>
            <a:r>
              <a:rPr lang="zh-TW" altLang="en-US" sz="6000" dirty="0">
                <a:solidFill>
                  <a:srgbClr val="FF0000"/>
                </a:solidFill>
                <a:latin typeface="+mn-ea"/>
                <a:ea typeface="+mn-ea"/>
              </a:rPr>
              <a:t>條 </a:t>
            </a:r>
            <a:endParaRPr lang="zh-TW" altLang="en-US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96FA00-0764-5DA0-2AEC-AE2DD0760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353"/>
          </a:xfrm>
        </p:spPr>
        <p:txBody>
          <a:bodyPr rtlCol="0">
            <a:normAutofit/>
          </a:bodyPr>
          <a:lstStyle/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處理小組於調和成立之日起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個工作日內，應完成調和報告，提防制委員會審議；審議時。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endParaRPr lang="zh-TW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  <a:tab pos="116840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處理小組應依防制委員會通知，推派代表列席說明。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B748D7-FA4D-C84A-D9D9-766C3DF26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80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zh-TW" altLang="en-US" sz="4800" dirty="0">
                <a:solidFill>
                  <a:srgbClr val="FF0000"/>
                </a:solidFill>
                <a:latin typeface="+mn-ea"/>
                <a:ea typeface="+mn-ea"/>
              </a:rPr>
              <a:t>八</a:t>
            </a:r>
            <a:r>
              <a:rPr lang="en-US" altLang="zh-TW" sz="48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zh-TW" altLang="en-US" sz="4800" dirty="0">
                <a:solidFill>
                  <a:srgbClr val="FF0000"/>
                </a:solidFill>
                <a:latin typeface="+mn-ea"/>
                <a:ea typeface="+mn-ea"/>
              </a:rPr>
              <a:t> 終局實體處理：第</a:t>
            </a:r>
            <a:r>
              <a:rPr lang="en-US" altLang="zh-TW" sz="4800" dirty="0">
                <a:solidFill>
                  <a:srgbClr val="FF0000"/>
                </a:solidFill>
                <a:latin typeface="+mn-ea"/>
                <a:ea typeface="+mn-ea"/>
              </a:rPr>
              <a:t>35</a:t>
            </a:r>
            <a:r>
              <a:rPr lang="zh-TW" altLang="en-US" sz="4800" dirty="0">
                <a:solidFill>
                  <a:srgbClr val="FF0000"/>
                </a:solidFill>
                <a:latin typeface="+mn-ea"/>
                <a:ea typeface="+mn-ea"/>
              </a:rPr>
              <a:t>條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CD1CA6-5498-39F1-5E31-523D6CA8D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616353"/>
          </a:xfrm>
        </p:spPr>
        <p:txBody>
          <a:bodyPr rtlCol="0">
            <a:normAutofit fontScale="77500" lnSpcReduction="20000"/>
          </a:bodyPr>
          <a:lstStyle/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調和成立者，必要時，防制委員會應依調和報告對行為人為下列一款或數款之決議，學校應於決議之日起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個工作日內，作成下列第二款至第四款之終局實體處理：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一、依第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項規定予以處置。</a:t>
            </a: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二、提供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心理諮商與輔導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或其他協助。</a:t>
            </a: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三、採取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適當管教措施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四、移送權責單位依法定程序予以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懲處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A6E9413-44BC-1EED-B165-870C7DE6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3" y="-20638"/>
            <a:ext cx="8229600" cy="1049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80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zh-TW" altLang="en-US" sz="4800" dirty="0">
                <a:solidFill>
                  <a:srgbClr val="FF0000"/>
                </a:solidFill>
                <a:latin typeface="+mn-ea"/>
                <a:ea typeface="+mn-ea"/>
              </a:rPr>
              <a:t>九</a:t>
            </a:r>
            <a:r>
              <a:rPr lang="en-US" altLang="zh-TW" sz="48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zh-TW" altLang="en-US" sz="4800" dirty="0">
                <a:solidFill>
                  <a:srgbClr val="FF0000"/>
                </a:solidFill>
                <a:latin typeface="+mn-ea"/>
                <a:ea typeface="+mn-ea"/>
              </a:rPr>
              <a:t> 迴避：第</a:t>
            </a:r>
            <a:r>
              <a:rPr lang="en-US" altLang="zh-TW" sz="4800" dirty="0">
                <a:solidFill>
                  <a:srgbClr val="FF0000"/>
                </a:solidFill>
                <a:latin typeface="+mn-ea"/>
                <a:ea typeface="+mn-ea"/>
              </a:rPr>
              <a:t>37</a:t>
            </a:r>
            <a:r>
              <a:rPr lang="zh-TW" altLang="en-US" sz="4800" dirty="0">
                <a:solidFill>
                  <a:srgbClr val="FF0000"/>
                </a:solidFill>
                <a:latin typeface="+mn-ea"/>
                <a:ea typeface="+mn-ea"/>
              </a:rPr>
              <a:t>條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21EC10-6F22-8B2D-D126-453F8BD62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507413" cy="5616575"/>
          </a:xfrm>
        </p:spPr>
        <p:txBody>
          <a:bodyPr>
            <a:normAutofit/>
          </a:bodyPr>
          <a:lstStyle/>
          <a:p>
            <a:pPr marL="182563" indent="-182563" algn="just" eaLnBrk="1" hangingPunct="1">
              <a:lnSpc>
                <a:spcPct val="100000"/>
              </a:lnSpc>
              <a:buClr>
                <a:srgbClr val="FFCC00"/>
              </a:buClr>
              <a:tabLst>
                <a:tab pos="895350" algn="l"/>
              </a:tabLst>
            </a:pPr>
            <a:r>
              <a:rPr lang="zh-TW" altLang="en-US" sz="4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防制委員會委員同時擔任處理小組委員者，於審議其調和或調查之事件時，應自行迴避。</a:t>
            </a:r>
            <a:endParaRPr lang="en-US" altLang="zh-TW" sz="480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82563" indent="-182563" algn="just" eaLnBrk="1" hangingPunct="1">
              <a:lnSpc>
                <a:spcPct val="100000"/>
              </a:lnSpc>
              <a:buClr>
                <a:srgbClr val="FFCC00"/>
              </a:buClr>
              <a:tabLst>
                <a:tab pos="895350" algn="l"/>
              </a:tabLst>
            </a:pPr>
            <a:endParaRPr lang="en-US" altLang="zh-TW" sz="480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82563" indent="-182563" algn="just" eaLnBrk="1" hangingPunct="1">
              <a:lnSpc>
                <a:spcPct val="100000"/>
              </a:lnSpc>
              <a:buClr>
                <a:srgbClr val="FFCC00"/>
              </a:buClr>
              <a:tabLst>
                <a:tab pos="895350" algn="l"/>
              </a:tabLst>
            </a:pPr>
            <a:r>
              <a:rPr lang="zh-TW" altLang="en-US" sz="4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防制委員會委員可以擔任處理小組</a:t>
            </a:r>
            <a:endParaRPr lang="en-US" altLang="zh-TW" sz="480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182563" indent="-182563" algn="just" eaLnBrk="1" hangingPunct="1">
              <a:lnSpc>
                <a:spcPct val="100000"/>
              </a:lnSpc>
              <a:buClr>
                <a:srgbClr val="FFCC00"/>
              </a:buClr>
              <a:tabLst>
                <a:tab pos="895350" algn="l"/>
              </a:tabLst>
            </a:pPr>
            <a:r>
              <a:rPr lang="zh-TW" altLang="en-US" sz="4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審議時，要迴避。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9FF1B3-11C1-18B7-9997-04192D936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00013"/>
            <a:ext cx="8229600" cy="72072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80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zh-TW" altLang="en-US" sz="4800" dirty="0">
                <a:solidFill>
                  <a:srgbClr val="FF0000"/>
                </a:solidFill>
                <a:latin typeface="+mn-ea"/>
                <a:ea typeface="+mn-ea"/>
              </a:rPr>
              <a:t>十</a:t>
            </a:r>
            <a:r>
              <a:rPr lang="en-US" altLang="zh-TW" sz="480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zh-TW" altLang="en-US" sz="4800" dirty="0">
                <a:solidFill>
                  <a:srgbClr val="FF0000"/>
                </a:solidFill>
                <a:latin typeface="+mn-ea"/>
                <a:ea typeface="+mn-ea"/>
              </a:rPr>
              <a:t> 處置：第</a:t>
            </a:r>
            <a:r>
              <a:rPr lang="en-US" altLang="zh-TW" sz="4800" dirty="0">
                <a:solidFill>
                  <a:srgbClr val="FF0000"/>
                </a:solidFill>
                <a:latin typeface="+mn-ea"/>
                <a:ea typeface="+mn-ea"/>
              </a:rPr>
              <a:t>38</a:t>
            </a:r>
            <a:r>
              <a:rPr lang="zh-TW" altLang="en-US" sz="4800" dirty="0">
                <a:solidFill>
                  <a:srgbClr val="FF0000"/>
                </a:solidFill>
                <a:latin typeface="+mn-ea"/>
                <a:ea typeface="+mn-ea"/>
              </a:rPr>
              <a:t>條 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85A9A0-914A-6C00-C579-C3E8F7C70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16" y="476672"/>
            <a:ext cx="8964488" cy="6552728"/>
          </a:xfrm>
        </p:spPr>
        <p:txBody>
          <a:bodyPr rtlCol="0">
            <a:normAutofit fontScale="47500" lnSpcReduction="20000"/>
          </a:bodyPr>
          <a:lstStyle/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65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學校於調和、調查、處理階段或作成終局實體處理後，得為下列處置：</a:t>
            </a:r>
            <a:endParaRPr lang="en-US" altLang="zh-TW" sz="6500" dirty="0">
              <a:solidFill>
                <a:srgbClr val="FF0000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76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彈性處理</a:t>
            </a:r>
            <a:r>
              <a:rPr lang="zh-TW" altLang="en-US" sz="7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當事人之出缺席紀錄或成績評量；</a:t>
            </a:r>
            <a:endParaRPr lang="en-US" altLang="zh-TW" sz="7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76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尊重被行為人之意願，減低當事人</a:t>
            </a:r>
            <a:r>
              <a:rPr lang="zh-TW" altLang="en-US" sz="76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雙方互動</a:t>
            </a:r>
            <a:r>
              <a:rPr lang="zh-TW" altLang="en-US" sz="76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之機會；必要時，得對當事人施予抽離或個別教學、輔導，學校並得</a:t>
            </a:r>
            <a:r>
              <a:rPr lang="zh-TW" altLang="en-US" sz="76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暫時</a:t>
            </a:r>
            <a:r>
              <a:rPr lang="zh-TW" altLang="en-US" sz="76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將當事人</a:t>
            </a:r>
            <a:r>
              <a:rPr lang="zh-TW" altLang="en-US" sz="76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安置</a:t>
            </a:r>
            <a:r>
              <a:rPr lang="zh-TW" altLang="en-US" sz="76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到其他班級或協助當事人依法定程序</a:t>
            </a:r>
            <a:r>
              <a:rPr lang="zh-TW" altLang="en-US" sz="76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轉班</a:t>
            </a:r>
            <a:r>
              <a:rPr lang="zh-TW" altLang="en-US" sz="7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7600" dirty="0">
              <a:solidFill>
                <a:srgbClr val="000000"/>
              </a:solidFill>
              <a:highlight>
                <a:srgbClr val="F9FBFB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7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提供心理諮商與輔導、班級輔導；</a:t>
            </a:r>
            <a:endParaRPr lang="en-US" altLang="zh-TW" sz="7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76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避免</a:t>
            </a:r>
            <a:r>
              <a:rPr lang="zh-TW" altLang="en-US" sz="7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行為人及其他關係人之</a:t>
            </a:r>
            <a:r>
              <a:rPr lang="zh-TW" altLang="en-US" sz="76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報復情事</a:t>
            </a:r>
            <a:r>
              <a:rPr lang="zh-TW" altLang="en-US" sz="7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7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76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預防、減低或杜絕行為人</a:t>
            </a:r>
            <a:r>
              <a:rPr lang="zh-TW" altLang="en-US" sz="76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再犯</a:t>
            </a:r>
            <a:r>
              <a:rPr lang="zh-TW" altLang="en-US" sz="7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7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7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其他必要之處置。</a:t>
            </a:r>
            <a:endParaRPr lang="en-US" altLang="zh-TW" sz="7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endParaRPr lang="zh-TW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543B0E-572D-A081-456A-07D274B90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4081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zh-TW" altLang="en-US" sz="5400" cap="none">
                <a:solidFill>
                  <a:srgbClr val="FF0000"/>
                </a:solidFill>
                <a:latin typeface="標楷體" pitchFamily="65" charset="-120"/>
                <a:ea typeface="文鼎古印體" pitchFamily="65" charset="-120"/>
              </a:rPr>
              <a:t>二</a:t>
            </a:r>
            <a:r>
              <a:rPr lang="zh-TW" altLang="en-US" sz="5400" cap="none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調查：</a:t>
            </a:r>
            <a:br>
              <a:rPr lang="en-US" altLang="zh-TW" sz="5400" cap="none">
                <a:solidFill>
                  <a:srgbClr val="FF0000"/>
                </a:solidFill>
                <a:ea typeface="文鼎古印體" pitchFamily="65" charset="-120"/>
              </a:rPr>
            </a:br>
            <a:r>
              <a:rPr lang="en-US" altLang="zh-TW" sz="5400" cap="none">
                <a:solidFill>
                  <a:srgbClr val="FF0000"/>
                </a:solidFill>
                <a:ea typeface="文鼎古印體" pitchFamily="65" charset="-120"/>
              </a:rPr>
              <a:t>(</a:t>
            </a:r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一</a:t>
            </a:r>
            <a:r>
              <a:rPr lang="en-US" altLang="zh-TW" sz="5400" cap="none">
                <a:solidFill>
                  <a:srgbClr val="FF0000"/>
                </a:solidFill>
                <a:ea typeface="文鼎古印體" pitchFamily="65" charset="-120"/>
              </a:rPr>
              <a:t>)</a:t>
            </a:r>
            <a:r>
              <a:rPr lang="zh-TW" altLang="en-US" sz="4400" cap="none">
                <a:solidFill>
                  <a:srgbClr val="FF0000"/>
                </a:solidFill>
                <a:ea typeface="文鼎古印體" pitchFamily="65" charset="-120"/>
              </a:rPr>
              <a:t>拒絕受訪第</a:t>
            </a:r>
            <a:r>
              <a:rPr lang="en-US" altLang="zh-TW" sz="4400" cap="none">
                <a:solidFill>
                  <a:srgbClr val="FF0000"/>
                </a:solidFill>
                <a:ea typeface="文鼎古印體" pitchFamily="65" charset="-120"/>
              </a:rPr>
              <a:t>41</a:t>
            </a:r>
            <a:r>
              <a:rPr lang="zh-TW" altLang="en-US" sz="4400" cap="none">
                <a:solidFill>
                  <a:srgbClr val="FF0000"/>
                </a:solidFill>
                <a:ea typeface="文鼎古印體" pitchFamily="65" charset="-120"/>
              </a:rPr>
              <a:t>條</a:t>
            </a:r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 </a:t>
            </a:r>
            <a:br>
              <a:rPr lang="en-US" altLang="zh-TW" sz="5400" cap="none">
                <a:solidFill>
                  <a:srgbClr val="FF0000"/>
                </a:solidFill>
                <a:ea typeface="文鼎古印體" pitchFamily="65" charset="-120"/>
              </a:rPr>
            </a:br>
            <a:endParaRPr lang="zh-TW" altLang="en-US" sz="4600" cap="none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3EE07E4-E32D-E588-6C1B-7BD6E8ADE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968281"/>
          </a:xfrm>
        </p:spPr>
        <p:txBody>
          <a:bodyPr rtlCol="0">
            <a:normAutofit fontScale="77500" lnSpcReduction="2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當事人或檢舉人無正當理由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拒絕配合調查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，經處理小組通知限期配合調查，屆期仍未配合者，處理小組得不待其陳述，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逕行作成調查報告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學校或相關機關就記載有當事人、檢舉人、證人及協助調查人姓名之原始文書，應予封存，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不得供閱覽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或提供予偵查、審判機關以外之人。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5B6D4D-D09D-3AAD-9F94-B2D0EEFE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159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zh-TW" sz="5400" cap="none">
                <a:solidFill>
                  <a:srgbClr val="FF0000"/>
                </a:solidFill>
                <a:ea typeface="文鼎古印體" pitchFamily="65" charset="-120"/>
              </a:rPr>
              <a:t>(</a:t>
            </a:r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二</a:t>
            </a:r>
            <a:r>
              <a:rPr lang="en-US" altLang="zh-TW" sz="5400" cap="none">
                <a:solidFill>
                  <a:srgbClr val="FF0000"/>
                </a:solidFill>
                <a:ea typeface="文鼎古印體" pitchFamily="65" charset="-120"/>
              </a:rPr>
              <a:t>)</a:t>
            </a:r>
            <a:r>
              <a:rPr lang="zh-TW" altLang="en-US" sz="5400" cap="none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調查期間：第</a:t>
            </a:r>
            <a:r>
              <a:rPr lang="en-US" altLang="zh-TW" sz="5400" cap="none">
                <a:solidFill>
                  <a:srgbClr val="FF0000"/>
                </a:solidFill>
                <a:ea typeface="文鼎古印體" pitchFamily="65" charset="-120"/>
              </a:rPr>
              <a:t>43</a:t>
            </a:r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條 </a:t>
            </a:r>
            <a:endParaRPr lang="zh-TW" altLang="en-US" sz="4600" cap="none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7D5D3E-18FE-390B-BD72-3D386B331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361"/>
          </a:xfrm>
        </p:spPr>
        <p:txBody>
          <a:bodyPr rtlCol="0">
            <a:normAutofit fontScale="77500" lnSpcReduction="2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處理小組應於召開第一次調和或調查會議之日起二個月內，完成調和或調查報告；必要時，得延長之，延長以二次為限，每次不得逾一個月，學校並應通知當事人。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2-4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個月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endParaRPr lang="zh-TW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處理小組完成調查報告後，應提防制委員會審議；審議時，處理小組應依防制委員會通知，推派代表列席說明。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AD6EE5-921A-6248-BB91-FC46CA229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(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三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)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處置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：第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45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條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9667D46-D3E1-CD86-A205-6B31AB63F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345"/>
          </a:xfrm>
        </p:spPr>
        <p:txBody>
          <a:bodyPr rtlCol="0">
            <a:normAutofit fontScale="77500" lnSpcReduction="2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防制委員會審議調查報告，確認生對生霸凌事件成立者，必要時，得對行為人為下列一款或數款之決議：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endParaRPr lang="zh-TW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一、依第</a:t>
            </a:r>
            <a:r>
              <a:rPr lang="en-US" altLang="zh-TW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項規定予以處置。</a:t>
            </a:r>
          </a:p>
          <a:p>
            <a:pPr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二、提供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心理諮商與輔導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或其他協助。</a:t>
            </a:r>
          </a:p>
          <a:p>
            <a:pPr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三、採取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適當管教措施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四、移送權責單位依法定程序予以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懲處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五、霸凌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情節重大者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，依第六十一條規定處理。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066F6D-D689-41E8-E387-546F1A1F0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第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21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條</a:t>
            </a:r>
            <a:r>
              <a:rPr lang="en-US" altLang="zh-TW" sz="4000" dirty="0">
                <a:solidFill>
                  <a:srgbClr val="FF0000"/>
                </a:solidFill>
                <a:ea typeface="文鼎古印體" panose="02010609010101010101" pitchFamily="49" charset="-12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ea typeface="文鼎古印體" panose="02010609010101010101" pitchFamily="49" charset="-120"/>
              </a:rPr>
              <a:t>即時處理無須等報告出爐</a:t>
            </a:r>
            <a:r>
              <a:rPr lang="en-US" altLang="zh-TW" sz="4000" dirty="0">
                <a:solidFill>
                  <a:srgbClr val="FF0000"/>
                </a:solidFill>
                <a:ea typeface="文鼎古印體" panose="02010609010101010101" pitchFamily="49" charset="-120"/>
              </a:rPr>
              <a:t>)</a:t>
            </a:r>
            <a:r>
              <a:rPr lang="zh-TW" altLang="en-US" sz="4000" dirty="0">
                <a:solidFill>
                  <a:srgbClr val="FF0000"/>
                </a:solidFill>
                <a:ea typeface="文鼎古印體" panose="02010609010101010101" pitchFamily="49" charset="-120"/>
              </a:rPr>
              <a:t> 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3ED2685-30E6-A0FA-0002-D25A8CF95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345"/>
          </a:xfrm>
        </p:spPr>
        <p:txBody>
          <a:bodyPr rtlCol="0">
            <a:normAutofit fontScale="77500" lnSpcReduction="2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5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學校知悉或接獲檢舉學生疑似有違法或不當行為，</a:t>
            </a:r>
            <a:r>
              <a:rPr lang="zh-TW" altLang="en-US" sz="5200" dirty="0">
                <a:solidFill>
                  <a:schemeClr val="tx1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經查證後</a:t>
            </a:r>
            <a:r>
              <a:rPr lang="zh-TW" altLang="en-US" sz="5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，教師及學校應對該學生採取下列措施：</a:t>
            </a:r>
            <a:endParaRPr lang="en-US" altLang="zh-TW" sz="5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endParaRPr lang="zh-TW" altLang="en-US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TW" altLang="en-US" sz="52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一、提供適當心理諮商與輔導。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TW" altLang="en-US" sz="52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二、採取適當管教措施。</a:t>
            </a:r>
            <a:endParaRPr lang="en-US" altLang="zh-TW" sz="5200" dirty="0">
              <a:solidFill>
                <a:srgbClr val="000000"/>
              </a:solidFill>
              <a:highlight>
                <a:srgbClr val="F9FBFB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85838" indent="-985838">
              <a:buFont typeface="Arial" panose="020B0604020202020204" pitchFamily="34" charset="0"/>
              <a:buNone/>
              <a:defRPr/>
            </a:pPr>
            <a:r>
              <a:rPr lang="zh-TW" altLang="en-US" sz="52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三、移送權責單位依法定程序予以 懲處。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zh-TW" altLang="en-US" sz="52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四、其他適當措施。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BF4"/>
            </a:gs>
            <a:gs pos="74001">
              <a:srgbClr val="FCDD9C"/>
            </a:gs>
            <a:gs pos="83000">
              <a:srgbClr val="FCDD9C"/>
            </a:gs>
            <a:gs pos="100000">
              <a:srgbClr val="FDE8B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7FAA39-438F-2FB1-5C4E-A81EF0D69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FF0000"/>
                </a:solidFill>
                <a:ea typeface="文鼎古印體" panose="02010609010101010101" pitchFamily="49" charset="-120"/>
              </a:rPr>
              <a:t>校園霸凌定義</a:t>
            </a:r>
            <a:r>
              <a:rPr lang="zh-TW" altLang="en-US" dirty="0">
                <a:solidFill>
                  <a:srgbClr val="FF0000"/>
                </a:solidFill>
                <a:latin typeface="文鼎粗隸" pitchFamily="49" charset="-120"/>
                <a:ea typeface="文鼎古印體" panose="02010609010101010101" pitchFamily="49" charset="-120"/>
              </a:rPr>
              <a:t>：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B006E9-0764-E146-2BAC-69175828F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341438"/>
            <a:ext cx="8928100" cy="5616575"/>
          </a:xfrm>
        </p:spPr>
        <p:txBody>
          <a:bodyPr>
            <a:noAutofit/>
          </a:bodyPr>
          <a:lstStyle/>
          <a:p>
            <a:pPr marL="719138" indent="-719138" eaLnBrk="1" hangingPunct="1"/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霸凌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：指個人或集體持續以言語、文字、圖畫、符號、肢體動作、電子通訊、網際網路或其他方式，直接或間接對他人故意為貶抑、排擠、欺負、騷擾或戲弄等行為，使他人處於具有敵意或不友善環境，產生精神上、生理上或財產上之損害，或影響正常學習活動之進行。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marL="719138" indent="-719138" eaLnBrk="1" hangingPunct="1"/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校園霸凌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800">
              <a:latin typeface="標楷體" pitchFamily="65" charset="-120"/>
              <a:ea typeface="標楷體" pitchFamily="65" charset="-120"/>
            </a:endParaRPr>
          </a:p>
          <a:p>
            <a:pPr marL="719138" indent="-719138" eaLnBrk="1" hangingPunct="1"/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指相同或不同學校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校長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教師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職員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工友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（以下簡稱教職員工生）對學生，於校園內、外所發生之霸凌行為。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9FAAA4-7E26-2DD2-E47E-C0522DB5A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(</a:t>
            </a:r>
            <a:r>
              <a:rPr lang="zh-TW" altLang="en-US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四</a:t>
            </a:r>
            <a:r>
              <a:rPr lang="en-US" altLang="zh-TW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)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終局實體決議</a:t>
            </a:r>
            <a:r>
              <a:rPr lang="zh-TW" altLang="en-US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：第</a:t>
            </a:r>
            <a:r>
              <a:rPr lang="en-US" altLang="zh-TW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46</a:t>
            </a:r>
            <a:r>
              <a:rPr lang="zh-TW" altLang="en-US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條 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45DF1D-526E-4692-595F-4F49A299A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345"/>
          </a:xfrm>
        </p:spPr>
        <p:txBody>
          <a:bodyPr rtlCol="0">
            <a:normAutofit fontScale="77500" lnSpcReduction="2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學校應於防制委員會作成決議或收受調查學校決議之日起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個工作日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內，作成終局實體處理。</a:t>
            </a:r>
          </a:p>
          <a:p>
            <a:pPr>
              <a:defRPr/>
            </a:pPr>
            <a:r>
              <a:rPr lang="zh-TW" altLang="en-US" sz="40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作成終局實體處理後，應於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個工作日</a:t>
            </a:r>
            <a:r>
              <a:rPr lang="zh-TW" altLang="en-US" sz="40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內以書面載明事實及理由，通知行為人及被行為人，並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一併提供調和報告或調查報告</a:t>
            </a:r>
            <a:r>
              <a:rPr lang="zh-TW" altLang="en-US" sz="40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400" dirty="0">
              <a:solidFill>
                <a:srgbClr val="000000"/>
              </a:solidFill>
              <a:highlight>
                <a:srgbClr val="F9FBFB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行為人之救濟</a:t>
            </a:r>
            <a:r>
              <a:rPr lang="en-US" altLang="zh-TW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申訴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被行為人之救濟</a:t>
            </a:r>
            <a:r>
              <a:rPr lang="en-US" altLang="zh-TW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---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陳情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>
              <a:defRPr/>
            </a:pPr>
            <a:r>
              <a:rPr lang="zh-TW" altLang="en-US" sz="40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為未成年學生時，應通知其法定代理人或實際照顧者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00D24D-559C-21D2-420A-14254A2CC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(</a:t>
            </a:r>
            <a:r>
              <a:rPr lang="zh-TW" altLang="en-US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五</a:t>
            </a:r>
            <a:r>
              <a:rPr lang="en-US" altLang="zh-TW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)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救濟</a:t>
            </a:r>
            <a:r>
              <a:rPr lang="zh-TW" altLang="en-US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：第</a:t>
            </a:r>
            <a:r>
              <a:rPr lang="en-US" altLang="zh-TW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 48  49</a:t>
            </a:r>
            <a:r>
              <a:rPr lang="zh-TW" altLang="en-US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條 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AA9FFD-E86B-4FC9-E7F7-940953BB9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345"/>
          </a:xfrm>
        </p:spPr>
        <p:txBody>
          <a:bodyPr rtlCol="0">
            <a:normAutofit fontScale="85000" lnSpcReduction="2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行為人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不服學校於行政程序中所為之決定或處置者，僅得於對學校之終局實體處理不服，而依各級學校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學生申訴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相關規定提起申訴時，一併聲明之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被行為人</a:t>
            </a:r>
            <a:r>
              <a:rPr lang="zh-TW" altLang="en-US" sz="40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、其法定代理人或實際照顧者，不服學校之終局實體處理者，於收受終局實體處理之次日起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內，得填具陳情書向學校所屬主管機關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陳情</a:t>
            </a:r>
            <a:r>
              <a:rPr lang="zh-TW" altLang="en-US" sz="40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；陳情，同一事件以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一次為限</a:t>
            </a:r>
            <a:r>
              <a:rPr lang="zh-TW" altLang="en-US" sz="40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400" dirty="0">
              <a:solidFill>
                <a:srgbClr val="000000"/>
              </a:solidFill>
              <a:highlight>
                <a:srgbClr val="F9FBFB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BD38AC-265B-A72C-6B9E-24091421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(</a:t>
            </a:r>
            <a:r>
              <a:rPr lang="zh-TW" altLang="en-US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六</a:t>
            </a:r>
            <a:r>
              <a:rPr lang="en-US" altLang="zh-TW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)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陳情不受理</a:t>
            </a:r>
            <a:r>
              <a:rPr lang="zh-TW" altLang="en-US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：第</a:t>
            </a:r>
            <a:r>
              <a:rPr lang="en-US" altLang="zh-TW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 50</a:t>
            </a:r>
            <a:r>
              <a:rPr lang="zh-TW" altLang="en-US" sz="4800" dirty="0">
                <a:solidFill>
                  <a:srgbClr val="FF0000"/>
                </a:solidFill>
                <a:ea typeface="文鼎古印體" panose="02010609010101010101" pitchFamily="49" charset="-120"/>
              </a:rPr>
              <a:t>條 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CDD88E9-3019-6E93-B668-E8CD5A48C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345"/>
          </a:xfrm>
        </p:spPr>
        <p:txBody>
          <a:bodyPr rtlCol="0">
            <a:normAutofit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前條及第</a:t>
            </a:r>
            <a:r>
              <a:rPr lang="en-US" altLang="zh-TW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條所定之陳情案有下列情形之一者，應不予處理</a:t>
            </a:r>
            <a:r>
              <a:rPr lang="en-US" altLang="zh-TW" sz="4400" dirty="0">
                <a:solidFill>
                  <a:srgbClr val="000000"/>
                </a:solidFill>
                <a:highlight>
                  <a:srgbClr val="F9FBFB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逾期陳情之事件</a:t>
            </a: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同一事件經予適當處理，並已明確答覆後，而仍就同一事件向主管機關或其他機關陳情。</a:t>
            </a:r>
            <a:endParaRPr lang="zh-TW" alt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C10DBB9-41D0-54A1-4C45-7297A97A75C5}"/>
              </a:ext>
            </a:extLst>
          </p:cNvPr>
          <p:cNvSpPr txBox="1"/>
          <p:nvPr/>
        </p:nvSpPr>
        <p:spPr>
          <a:xfrm>
            <a:off x="2286000" y="2911475"/>
            <a:ext cx="4572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kumimoji="0" lang="zh-TW" altLang="en-US" sz="2400" b="1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  <a:sym typeface="Caveat Brush"/>
              </a:rPr>
              <a:t>認定理由</a:t>
            </a:r>
            <a:endParaRPr lang="zh-TW" altLang="en-US" dirty="0"/>
          </a:p>
        </p:txBody>
      </p:sp>
    </p:spTree>
  </p:cSld>
  <p:clrMapOvr>
    <a:masterClrMapping/>
  </p:clrMapOvr>
  <p:transition spd="slow">
    <p:blinds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226" name="Google Shape;1017;p44">
            <a:extLst>
              <a:ext uri="{FF2B5EF4-FFF2-40B4-BE49-F238E27FC236}">
                <a16:creationId xmlns:a16="http://schemas.microsoft.com/office/drawing/2014/main" id="{147512A8-2458-6AAD-ADB0-118FB74271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84438" y="981075"/>
            <a:ext cx="3681412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03948CAF-A29F-C10A-091B-33BBA1377379}"/>
              </a:ext>
            </a:extLst>
          </p:cNvPr>
          <p:cNvSpPr txBox="1">
            <a:spLocks/>
          </p:cNvSpPr>
          <p:nvPr/>
        </p:nvSpPr>
        <p:spPr>
          <a:xfrm>
            <a:off x="179512" y="964147"/>
            <a:ext cx="8640960" cy="576391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kumimoji="0" lang="zh-TW" altLang="en-US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專科以上學校師對生霸凌事件之調查及處理</a:t>
            </a:r>
            <a:endParaRPr kumimoji="0" lang="en-US" altLang="zh-TW" sz="3200" kern="0" dirty="0">
              <a:solidFill>
                <a:srgbClr val="011893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97200" indent="0" eaLnBrk="1" fontAlgn="auto" hangingPunct="1">
              <a:lnSpc>
                <a:spcPct val="150000"/>
              </a:lnSpc>
              <a:buClr>
                <a:srgbClr val="000000"/>
              </a:buClr>
              <a:buFont typeface="Poppins"/>
              <a:buNone/>
              <a:defRPr/>
            </a:pPr>
            <a:r>
              <a:rPr kumimoji="0" lang="zh-TW" altLang="en-US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kumimoji="0" lang="en-US" altLang="zh-TW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lang="zh-TW" altLang="en-US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kumimoji="0" lang="en-US" altLang="zh-TW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51</a:t>
            </a:r>
            <a:r>
              <a:rPr kumimoji="0" lang="zh-TW" altLang="en-US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0" lang="en-US" altLang="zh-TW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--</a:t>
            </a:r>
            <a:r>
              <a:rPr kumimoji="0" lang="zh-TW" altLang="en-US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第</a:t>
            </a:r>
            <a:r>
              <a:rPr kumimoji="0" lang="en-US" altLang="zh-TW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57</a:t>
            </a:r>
            <a:r>
              <a:rPr kumimoji="0" lang="zh-TW" altLang="en-US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條</a:t>
            </a:r>
            <a:r>
              <a:rPr kumimoji="0" lang="en-US" altLang="zh-TW" sz="32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行為人同時包括專科以上學校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教職員工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及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學生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之校園霸凌事件，學校應併案準用本章規定調查，並依相關規定分別處理</a:t>
            </a:r>
            <a:endParaRPr lang="en-US" altLang="zh-TW" sz="2800" dirty="0">
              <a:solidFill>
                <a:srgbClr val="000000"/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kumimoji="0" lang="zh-TW" altLang="en-US" sz="2800" kern="0" dirty="0">
                <a:solidFill>
                  <a:srgbClr val="FF0000"/>
                </a:solidFill>
                <a:highlight>
                  <a:srgbClr val="FFFF00"/>
                </a:highlight>
                <a:latin typeface="微軟正黑體" pitchFamily="34" charset="-120"/>
                <a:ea typeface="微軟正黑體" pitchFamily="34" charset="-120"/>
              </a:rPr>
              <a:t>要注意組織適性</a:t>
            </a:r>
            <a:endParaRPr kumimoji="0" lang="en-US" altLang="zh-TW" sz="2800" kern="0" dirty="0">
              <a:solidFill>
                <a:srgbClr val="FF0000"/>
              </a:solidFill>
              <a:highlight>
                <a:srgbClr val="FFFF00"/>
              </a:highlight>
              <a:latin typeface="微軟正黑體" pitchFamily="34" charset="-120"/>
              <a:ea typeface="微軟正黑體" pitchFamily="34" charset="-120"/>
            </a:endParaRP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kumimoji="0" lang="zh-TW" altLang="en-US" sz="28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生生霸凌之調查委員僅需</a:t>
            </a:r>
            <a:r>
              <a:rPr kumimoji="0" lang="en-US" altLang="zh-TW" sz="28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kumimoji="0" lang="zh-TW" altLang="en-US" sz="28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位人才庫，但師生霸凌之調查委員需要全部外聘</a:t>
            </a:r>
            <a:endParaRPr kumimoji="0" lang="en-US" altLang="zh-TW" sz="2800" kern="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endParaRPr kumimoji="0" lang="zh-TW" altLang="en-US" sz="1800" kern="0" dirty="0">
              <a:solidFill>
                <a:srgbClr val="000000"/>
              </a:solidFill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695AB9A8-2449-6E21-47CA-0DD0EF8C1090}"/>
              </a:ext>
            </a:extLst>
          </p:cNvPr>
          <p:cNvSpPr txBox="1">
            <a:spLocks/>
          </p:cNvSpPr>
          <p:nvPr/>
        </p:nvSpPr>
        <p:spPr>
          <a:xfrm>
            <a:off x="323850" y="101600"/>
            <a:ext cx="7716838" cy="573088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 i="0" u="none" strike="noStrike" cap="none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pPr eaLnBrk="1" fontAlgn="auto" hangingPunct="1">
              <a:buClr>
                <a:srgbClr val="000000"/>
              </a:buClr>
              <a:defRPr/>
            </a:pPr>
            <a:r>
              <a:rPr kumimoji="0" lang="zh-TW" altLang="en-US" sz="3600" kern="0" dirty="0">
                <a:solidFill>
                  <a:srgbClr val="011893"/>
                </a:solidFill>
                <a:latin typeface="微軟正黑體" pitchFamily="34" charset="-120"/>
                <a:ea typeface="微軟正黑體" pitchFamily="34" charset="-120"/>
              </a:rPr>
              <a:t>師對生霸凌      第五章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274" name="Google Shape;1017;p44">
            <a:extLst>
              <a:ext uri="{FF2B5EF4-FFF2-40B4-BE49-F238E27FC236}">
                <a16:creationId xmlns:a16="http://schemas.microsoft.com/office/drawing/2014/main" id="{921CE5A8-B497-381D-9033-024B4CB630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84438" y="981075"/>
            <a:ext cx="3681412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3B3210B7-5711-DDDF-BDA7-D427AA1926E5}"/>
              </a:ext>
            </a:extLst>
          </p:cNvPr>
          <p:cNvSpPr txBox="1">
            <a:spLocks/>
          </p:cNvSpPr>
          <p:nvPr/>
        </p:nvSpPr>
        <p:spPr>
          <a:xfrm>
            <a:off x="179512" y="964147"/>
            <a:ext cx="8640960" cy="576391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防制委員會調查專科以上學校師對生霸凌事件時，應自專科以上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師對生人才庫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遴選人員擔任調查小組委員。</a:t>
            </a: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前項調查小組應以</a:t>
            </a:r>
            <a:r>
              <a:rPr lang="en-US" altLang="zh-TW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人或</a:t>
            </a:r>
            <a:r>
              <a:rPr lang="en-US" altLang="zh-TW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5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人為原則，並應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全部外聘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；調查小組委員應包括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法律專家學者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至少</a:t>
            </a:r>
            <a:r>
              <a:rPr lang="en-US" altLang="zh-TW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人。</a:t>
            </a: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學校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對於與師對生霸凌事件有關之事實認定，應依據調查小組之調查報告。</a:t>
            </a: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主管機關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對於與師對生霸凌事件有關之事實認定，應審酌調查小組之調查報告。</a:t>
            </a:r>
            <a:endParaRPr kumimoji="0" lang="zh-TW" altLang="en-US" sz="1800" kern="0" dirty="0">
              <a:solidFill>
                <a:srgbClr val="000000"/>
              </a:solidFill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C7101811-8BC7-4405-BC85-3B0515714D41}"/>
              </a:ext>
            </a:extLst>
          </p:cNvPr>
          <p:cNvSpPr txBox="1">
            <a:spLocks/>
          </p:cNvSpPr>
          <p:nvPr/>
        </p:nvSpPr>
        <p:spPr>
          <a:xfrm>
            <a:off x="323850" y="101600"/>
            <a:ext cx="7716838" cy="573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3200"/>
              <a:buFont typeface="Caveat Brush" pitchFamily="2" charset="0"/>
              <a:buNone/>
            </a:pPr>
            <a:r>
              <a:rPr kumimoji="0" lang="zh-TW" altLang="en-US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調查委員    第</a:t>
            </a:r>
            <a:r>
              <a:rPr kumimoji="0" lang="en-US" altLang="zh-TW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52</a:t>
            </a:r>
            <a:r>
              <a:rPr kumimoji="0" lang="zh-TW" altLang="en-US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條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322" name="Google Shape;1017;p44">
            <a:extLst>
              <a:ext uri="{FF2B5EF4-FFF2-40B4-BE49-F238E27FC236}">
                <a16:creationId xmlns:a16="http://schemas.microsoft.com/office/drawing/2014/main" id="{160AE67A-0635-3F89-AF4E-7EF12A3CC9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84438" y="981075"/>
            <a:ext cx="3681412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D6D645DE-745F-8299-C145-9640C3BA040A}"/>
              </a:ext>
            </a:extLst>
          </p:cNvPr>
          <p:cNvSpPr txBox="1">
            <a:spLocks/>
          </p:cNvSpPr>
          <p:nvPr/>
        </p:nvSpPr>
        <p:spPr>
          <a:xfrm>
            <a:off x="179512" y="964147"/>
            <a:ext cx="8640960" cy="576391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專科以上學校師對生霸凌事件，學校作成終局實體處理後，除依第</a:t>
            </a:r>
            <a:r>
              <a:rPr lang="en-US" altLang="zh-TW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55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條規定應報主管機關核准者外，應於</a:t>
            </a:r>
            <a:r>
              <a:rPr lang="en-US" altLang="zh-TW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個工作日內以書面載明事實及理由，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通知行為人及被行為人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，並一併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提供調查報告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學校應告知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行為人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不服終局實體處理之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救濟方法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、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期間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及其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受理機關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學校應告知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被行為人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不服終局實體處理之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陳情方法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、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期間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及其</a:t>
            </a:r>
            <a:r>
              <a:rPr lang="zh-TW" altLang="en-US" sz="28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受理機關</a:t>
            </a:r>
            <a:r>
              <a:rPr lang="zh-TW" altLang="en-US" sz="28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  <a:endParaRPr kumimoji="0" lang="zh-TW" altLang="en-US" sz="1800" kern="0" dirty="0">
              <a:solidFill>
                <a:srgbClr val="000000"/>
              </a:solidFill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CEA79EE5-38C8-A6ED-1191-48A2AB6E2E83}"/>
              </a:ext>
            </a:extLst>
          </p:cNvPr>
          <p:cNvSpPr txBox="1">
            <a:spLocks/>
          </p:cNvSpPr>
          <p:nvPr/>
        </p:nvSpPr>
        <p:spPr>
          <a:xfrm>
            <a:off x="395288" y="130175"/>
            <a:ext cx="7718425" cy="573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3200"/>
              <a:buFont typeface="Caveat Brush" pitchFamily="2" charset="0"/>
              <a:buNone/>
            </a:pPr>
            <a:r>
              <a:rPr kumimoji="0" lang="zh-TW" altLang="en-US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提供調查報告及教示    第</a:t>
            </a:r>
            <a:r>
              <a:rPr kumimoji="0" lang="en-US" altLang="zh-TW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54</a:t>
            </a:r>
            <a:r>
              <a:rPr kumimoji="0" lang="zh-TW" altLang="en-US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370" name="Google Shape;1017;p44">
            <a:extLst>
              <a:ext uri="{FF2B5EF4-FFF2-40B4-BE49-F238E27FC236}">
                <a16:creationId xmlns:a16="http://schemas.microsoft.com/office/drawing/2014/main" id="{83F5B233-2BE0-7AC9-D443-23FDDA4507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84438" y="981075"/>
            <a:ext cx="3681412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57318AD3-0CEE-55B9-0627-6B934375CB71}"/>
              </a:ext>
            </a:extLst>
          </p:cNvPr>
          <p:cNvSpPr txBox="1">
            <a:spLocks/>
          </p:cNvSpPr>
          <p:nvPr/>
        </p:nvSpPr>
        <p:spPr>
          <a:xfrm>
            <a:off x="179512" y="964147"/>
            <a:ext cx="8640960" cy="576391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專科以上學校專任教師有教師法第</a:t>
            </a:r>
            <a:r>
              <a:rPr lang="en-US" altLang="zh-TW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14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條第</a:t>
            </a:r>
            <a:r>
              <a:rPr lang="en-US" altLang="zh-TW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項第</a:t>
            </a:r>
            <a:r>
              <a:rPr lang="en-US" altLang="zh-TW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款、第</a:t>
            </a:r>
            <a:r>
              <a:rPr lang="en-US" altLang="zh-TW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15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條第</a:t>
            </a:r>
            <a:r>
              <a:rPr lang="en-US" altLang="zh-TW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項第</a:t>
            </a:r>
            <a:r>
              <a:rPr lang="en-US" altLang="zh-TW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3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款或第</a:t>
            </a:r>
            <a:r>
              <a:rPr lang="en-US" altLang="zh-TW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18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條規定情形者，學校應自防制委員會作成決議之日起</a:t>
            </a:r>
            <a:r>
              <a:rPr lang="en-US" altLang="zh-TW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日內提教評會審議；教評會審議通過解聘或終局停聘之日起</a:t>
            </a:r>
            <a:r>
              <a:rPr lang="en-US" altLang="zh-TW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10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日內，學校應依教師法規定報主管機關核准後，予以解聘或終局停聘。</a:t>
            </a: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6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提供調查報告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6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教示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</a:p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行為人於向教評會陳述意見前，得向學校</a:t>
            </a:r>
            <a:r>
              <a:rPr lang="zh-TW" altLang="en-US" sz="26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申請提供調查報告</a:t>
            </a:r>
            <a:r>
              <a:rPr lang="zh-TW" altLang="en-US" sz="2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  <a:endParaRPr kumimoji="0" lang="zh-TW" altLang="en-US" sz="2600" kern="0" dirty="0">
              <a:solidFill>
                <a:srgbClr val="000000"/>
              </a:solidFill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2D91D8E5-8C6C-D11A-F0A9-F65E01F62D02}"/>
              </a:ext>
            </a:extLst>
          </p:cNvPr>
          <p:cNvSpPr txBox="1">
            <a:spLocks/>
          </p:cNvSpPr>
          <p:nvPr/>
        </p:nvSpPr>
        <p:spPr>
          <a:xfrm>
            <a:off x="395288" y="130175"/>
            <a:ext cx="7718425" cy="573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3200"/>
              <a:buFont typeface="Caveat Brush" pitchFamily="2" charset="0"/>
              <a:buNone/>
            </a:pPr>
            <a:r>
              <a:rPr kumimoji="0" lang="zh-TW" altLang="en-US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提供調查報告及教示    第</a:t>
            </a:r>
            <a:r>
              <a:rPr kumimoji="0" lang="en-US" altLang="zh-TW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55</a:t>
            </a:r>
            <a:r>
              <a:rPr kumimoji="0" lang="zh-TW" altLang="en-US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418" name="Google Shape;1017;p44">
            <a:extLst>
              <a:ext uri="{FF2B5EF4-FFF2-40B4-BE49-F238E27FC236}">
                <a16:creationId xmlns:a16="http://schemas.microsoft.com/office/drawing/2014/main" id="{F78A58D6-C012-F225-075F-22A28E2C09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84438" y="981075"/>
            <a:ext cx="3681412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F67EC14D-CFE7-20F2-3A61-452B54FF9023}"/>
              </a:ext>
            </a:extLst>
          </p:cNvPr>
          <p:cNvSpPr txBox="1">
            <a:spLocks/>
          </p:cNvSpPr>
          <p:nvPr/>
        </p:nvSpPr>
        <p:spPr>
          <a:xfrm>
            <a:off x="179512" y="964147"/>
            <a:ext cx="8640960" cy="576391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-360000" eaLnBrk="1" fontAlgn="auto" hangingPunct="1">
              <a:lnSpc>
                <a:spcPct val="150000"/>
              </a:lnSpc>
              <a:buClr>
                <a:srgbClr val="000000"/>
              </a:buClr>
              <a:defRPr/>
            </a:pPr>
            <a:r>
              <a:rPr lang="zh-TW" altLang="en-US" sz="3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專科以上學校</a:t>
            </a:r>
            <a:r>
              <a:rPr lang="zh-TW" altLang="en-US" sz="3600" dirty="0">
                <a:solidFill>
                  <a:srgbClr val="00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除有前條情形外</a:t>
            </a:r>
            <a:r>
              <a:rPr lang="zh-TW" altLang="en-US" sz="3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，應於防制委員會就師對生霸凌事件作成決議之日起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2</a:t>
            </a:r>
            <a:r>
              <a:rPr lang="zh-TW" altLang="en-US" sz="3600" dirty="0">
                <a:solidFill>
                  <a:srgbClr val="00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個月內，依法規、學校章則或聘約之規定作成終局實體處理。</a:t>
            </a:r>
            <a:endParaRPr kumimoji="0" lang="zh-TW" altLang="en-US" sz="3600" kern="0" dirty="0">
              <a:solidFill>
                <a:srgbClr val="000000"/>
              </a:solidFill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1AFD968F-D958-CF8F-4A39-C783C12D515A}"/>
              </a:ext>
            </a:extLst>
          </p:cNvPr>
          <p:cNvSpPr txBox="1">
            <a:spLocks/>
          </p:cNvSpPr>
          <p:nvPr/>
        </p:nvSpPr>
        <p:spPr>
          <a:xfrm>
            <a:off x="395288" y="130175"/>
            <a:ext cx="7718425" cy="573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3200"/>
              <a:buFont typeface="Caveat Brush" pitchFamily="2" charset="0"/>
              <a:buNone/>
            </a:pPr>
            <a:r>
              <a:rPr kumimoji="0" lang="zh-TW" altLang="en-US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提供調查報告及教示    第</a:t>
            </a:r>
            <a:r>
              <a:rPr kumimoji="0" lang="en-US" altLang="zh-TW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5</a:t>
            </a:r>
            <a:r>
              <a:rPr kumimoji="0" lang="zh-TW" altLang="en-US" sz="3600" b="1">
                <a:solidFill>
                  <a:srgbClr val="0118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veat Brush" pitchFamily="2" charset="0"/>
                <a:sym typeface="Caveat Brush" pitchFamily="2" charset="0"/>
              </a:rPr>
              <a:t>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E7CD2834-10B3-18EC-1F26-88EC74DBDFC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47813" y="33338"/>
            <a:ext cx="6172200" cy="4318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950" dirty="0">
                <a:solidFill>
                  <a:srgbClr val="FF0000"/>
                </a:solidFill>
                <a:latin typeface="文鼎新藝體" panose="02010609010101010101"/>
              </a:rPr>
              <a:t>再    會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5593F62A-AA8E-8B01-4748-964A6D3F2AC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620713"/>
            <a:ext cx="8928100" cy="6203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M.P.  0933830628    E-mail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b00316@gmail.com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臺南師專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74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級  東吳大學法律系   北京大學國際法研究所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現職：淡江、真理、致理大學、德育護理健康學院教師申評委員</a:t>
            </a:r>
            <a:endParaRPr lang="en-US" altLang="zh-TW" sz="20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臺北醫學大學、臺灣藝術大學性平會委員、吉隆坡臺灣學校性平會委員、新北市政府校園霸凌審議委員會委員</a:t>
            </a:r>
            <a:endParaRPr lang="en-US" altLang="zh-TW" sz="200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rgbClr val="FFCC66"/>
              </a:buClr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經歷：</a:t>
            </a:r>
            <a:r>
              <a:rPr lang="zh-TW" altLang="en-US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新北市新莊市丹鳳國小教師</a:t>
            </a:r>
          </a:p>
          <a:p>
            <a:pPr eaLnBrk="1" hangingPunct="1">
              <a:lnSpc>
                <a:spcPct val="80000"/>
              </a:lnSpc>
              <a:buClr>
                <a:srgbClr val="FFCC66"/>
              </a:buClr>
              <a:buFont typeface="Wingdings" panose="05000000000000000000" pitchFamily="2" charset="2"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上海浦東天域律師事務所顧問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rgbClr val="FFCC66"/>
              </a:buClr>
              <a:buFont typeface="Wingdings" panose="05000000000000000000" pitchFamily="2" charset="2"/>
              <a:buNone/>
            </a:pPr>
            <a:r>
              <a:rPr lang="zh-TW" altLang="en-US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新北市教師申訴評議委員會第 </a:t>
            </a:r>
            <a:r>
              <a:rPr lang="en-US" altLang="zh-TW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3-7</a:t>
            </a:r>
            <a:r>
              <a:rPr lang="zh-TW" altLang="en-US">
                <a:solidFill>
                  <a:srgbClr val="FFFFFF"/>
                </a:solidFill>
                <a:latin typeface="標楷體" pitchFamily="65" charset="-120"/>
                <a:ea typeface="標楷體" pitchFamily="65" charset="-120"/>
              </a:rPr>
              <a:t>屆委員</a:t>
            </a:r>
            <a:endParaRPr lang="en-US" altLang="zh-TW">
              <a:solidFill>
                <a:srgbClr val="FFFF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臺北縣第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屆申評委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輔仁大學第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屆申評委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臺灣省教師申訴評議委員會第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2-10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屆委員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教育部中央教師申訴評議委員會第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屆委員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新北市、彰化縣專審會委員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rgbClr val="FFCC66"/>
              </a:buClr>
              <a:buFont typeface="Wingdings" panose="05000000000000000000" pitchFamily="2" charset="2"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教育部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107-112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年度大專校院、國教署及台南市、新竹縣市、彰化縣校園性別事件調查專業人員進階、高階、精進及性別事件培訓講師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Clr>
                <a:srgbClr val="FFCC66"/>
              </a:buClr>
              <a:buFont typeface="Wingdings" panose="05000000000000000000" pitchFamily="2" charset="2"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教育部生生、師生霸凌、校事會議、教保人才庫培訓講師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教育部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年杏壇芬芳獎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TW" altLang="en-US" sz="1800">
              <a:latin typeface="新細明體" panose="02020500000000000000" pitchFamily="18" charset="-12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9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9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9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9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19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0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3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6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9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2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5" dur="5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8" dur="500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1" dur="5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4" dur="500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7" dur="500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0" dur="500"/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3" dur="500"/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6" dur="500"/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9" dur="500"/>
                                        <p:tgtEl>
                                          <p:spTgt spid="119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0" grpId="1"/>
      <p:bldP spid="119811" grpId="0" build="p"/>
      <p:bldP spid="11981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BF4"/>
            </a:gs>
            <a:gs pos="74001">
              <a:srgbClr val="FCDD9C"/>
            </a:gs>
            <a:gs pos="83000">
              <a:srgbClr val="FCDD9C"/>
            </a:gs>
            <a:gs pos="100000">
              <a:srgbClr val="FDE8B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6424B2-CC08-A5B2-657E-71B6EFB81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FF0000"/>
                </a:solidFill>
                <a:ea typeface="文鼎古印體" panose="02010609010101010101" pitchFamily="49" charset="-120"/>
              </a:rPr>
              <a:t>校園霸凌定義</a:t>
            </a:r>
            <a:r>
              <a:rPr lang="zh-TW" altLang="en-US" dirty="0">
                <a:solidFill>
                  <a:srgbClr val="FF0000"/>
                </a:solidFill>
                <a:latin typeface="文鼎粗隸" pitchFamily="49" charset="-120"/>
                <a:ea typeface="文鼎古印體" panose="02010609010101010101" pitchFamily="49" charset="-120"/>
              </a:rPr>
              <a:t>：第</a:t>
            </a:r>
            <a:r>
              <a:rPr lang="en-US" altLang="zh-TW" dirty="0">
                <a:solidFill>
                  <a:srgbClr val="FF0000"/>
                </a:solidFill>
                <a:latin typeface="文鼎粗隸" pitchFamily="49" charset="-120"/>
                <a:ea typeface="文鼎古印體" panose="02010609010101010101" pitchFamily="49" charset="-120"/>
              </a:rPr>
              <a:t>4</a:t>
            </a:r>
            <a:r>
              <a:rPr lang="zh-TW" altLang="en-US" dirty="0">
                <a:solidFill>
                  <a:srgbClr val="FF0000"/>
                </a:solidFill>
                <a:latin typeface="文鼎粗隸" pitchFamily="49" charset="-120"/>
                <a:ea typeface="文鼎古印體" panose="02010609010101010101" pitchFamily="49" charset="-120"/>
              </a:rPr>
              <a:t>條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39C0F0-07B5-C991-1CF7-2A6713034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341438"/>
            <a:ext cx="8928100" cy="5616575"/>
          </a:xfrm>
        </p:spPr>
        <p:txBody>
          <a:bodyPr rtlCol="0">
            <a:noAutofit/>
          </a:bodyPr>
          <a:lstStyle/>
          <a:p>
            <a:pPr marL="630238" indent="-630238" eaLnBrk="1" fontAlgn="auto" hangingPunct="1">
              <a:spcAft>
                <a:spcPts val="0"/>
              </a:spcAft>
              <a:defRPr/>
            </a:pPr>
            <a:r>
              <a:rPr lang="zh-TW" altLang="zh-TW" sz="2800" kern="100" dirty="0">
                <a:highlight>
                  <a:srgbClr val="FFFF00"/>
                </a:highlight>
                <a:ea typeface="標楷體" panose="03000509000000000000" pitchFamily="65" charset="-120"/>
                <a:cs typeface="新細明體" panose="02020500000000000000" pitchFamily="18" charset="-120"/>
              </a:rPr>
              <a:t>六</a:t>
            </a:r>
            <a:r>
              <a:rPr lang="zh-TW" altLang="en-US" sz="2800" kern="100" dirty="0"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、</a:t>
            </a:r>
            <a:r>
              <a:rPr lang="zh-TW" altLang="zh-TW" sz="2800" kern="100" dirty="0">
                <a:highlight>
                  <a:srgbClr val="FFFF00"/>
                </a:highlight>
                <a:ea typeface="標楷體" panose="03000509000000000000" pitchFamily="65" charset="-120"/>
                <a:cs typeface="新細明體" panose="02020500000000000000" pitchFamily="18" charset="-120"/>
              </a:rPr>
              <a:t>生對生霸凌</a:t>
            </a:r>
            <a:r>
              <a:rPr lang="zh-TW" altLang="zh-TW" sz="2800" kern="100" dirty="0">
                <a:ea typeface="標楷體" panose="03000509000000000000" pitchFamily="65" charset="-120"/>
                <a:cs typeface="新細明體" panose="02020500000000000000" pitchFamily="18" charset="-120"/>
              </a:rPr>
              <a:t>：指相同或不同學校學</a:t>
            </a:r>
            <a:r>
              <a:rPr lang="zh-TW" altLang="zh-TW" sz="2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生之間，於校園內、外所發生之霸凌行為。</a:t>
            </a:r>
            <a:endParaRPr lang="en-US" altLang="zh-TW" sz="28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2300" indent="-622300" eaLnBrk="1" fontAlgn="auto" hangingPunct="1">
              <a:spcAft>
                <a:spcPts val="0"/>
              </a:spcAft>
              <a:defRPr/>
            </a:pP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七、師對生霸凌</a:t>
            </a: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：指教師、職員或工友</a:t>
            </a:r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以下併稱教職員工</a:t>
            </a:r>
            <a:r>
              <a:rPr lang="en-US" altLang="zh-TW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對相同或不同學校學生，於校園內、外所發生之霸凌行為。</a:t>
            </a:r>
            <a:endParaRPr lang="en-US" altLang="zh-TW" sz="28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2300" indent="-622300" eaLnBrk="1" fontAlgn="auto" hangingPunct="1">
              <a:spcAft>
                <a:spcPts val="0"/>
              </a:spcAft>
              <a:defRPr/>
            </a:pP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八、調和</a:t>
            </a: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指處理小組委員基於中立、公正之立場，在雙方當事人、其法定代理人或實際照顧者（以下簡稱雙方）均同意之前提下，善用修復式正義或其他教育輔導策略，提供支持及引導，促進雙方對話與相互理解，化解衝突，並研商解決方案，修復關係及減少創傷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BF4"/>
            </a:gs>
            <a:gs pos="74001">
              <a:srgbClr val="FCDD9C"/>
            </a:gs>
            <a:gs pos="83000">
              <a:srgbClr val="FCDD9C"/>
            </a:gs>
            <a:gs pos="100000">
              <a:srgbClr val="FDE8B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929DC79-20C4-29FD-A372-98D31A8D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493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FF0000"/>
                </a:solidFill>
                <a:ea typeface="文鼎古印體" panose="02010609010101010101" pitchFamily="49" charset="-120"/>
              </a:rPr>
              <a:t>傷害故意</a:t>
            </a:r>
            <a:r>
              <a:rPr lang="zh-TW" altLang="en-US" dirty="0">
                <a:solidFill>
                  <a:srgbClr val="FF0000"/>
                </a:solidFill>
                <a:latin typeface="文鼎粗隸" pitchFamily="49" charset="-120"/>
                <a:ea typeface="文鼎古印體" panose="02010609010101010101" pitchFamily="49" charset="-120"/>
              </a:rPr>
              <a:t>：第</a:t>
            </a:r>
            <a:r>
              <a:rPr lang="en-US" altLang="zh-TW" dirty="0">
                <a:solidFill>
                  <a:srgbClr val="FF0000"/>
                </a:solidFill>
                <a:latin typeface="文鼎粗隸" pitchFamily="49" charset="-120"/>
                <a:ea typeface="文鼎古印體" panose="02010609010101010101" pitchFamily="49" charset="-120"/>
              </a:rPr>
              <a:t>71</a:t>
            </a:r>
            <a:r>
              <a:rPr lang="zh-TW" altLang="en-US" dirty="0">
                <a:solidFill>
                  <a:srgbClr val="FF0000"/>
                </a:solidFill>
                <a:latin typeface="文鼎粗隸" pitchFamily="49" charset="-120"/>
                <a:ea typeface="文鼎古印體" panose="02010609010101010101" pitchFamily="49" charset="-120"/>
              </a:rPr>
              <a:t>條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71799C-C734-1021-4C28-7AEAB5E29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5905500"/>
          </a:xfrm>
        </p:spPr>
        <p:txBody>
          <a:bodyPr rtlCol="0">
            <a:noAutofit/>
          </a:bodyPr>
          <a:lstStyle/>
          <a:p>
            <a:pPr marL="719138" indent="-719138" eaLnBrk="1" fontAlgn="auto" hangingPunct="1">
              <a:spcAft>
                <a:spcPts val="0"/>
              </a:spcAft>
              <a:defRPr/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傷害故意</a:t>
            </a: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400" dirty="0">
                <a:solidFill>
                  <a:srgbClr val="000000"/>
                </a:solidFill>
                <a:highlight>
                  <a:srgbClr val="F9FBFB"/>
                </a:highlight>
                <a:latin typeface="細明體" panose="02020509000000000000" pitchFamily="49" charset="-120"/>
                <a:ea typeface="細明體" panose="02020509000000000000" pitchFamily="49" charset="-120"/>
              </a:rPr>
              <a:t>相同或不同學校學生於校園內、外，個人或集體故意傷害他人之身體或健康者，學校應準用本準則檢舉、審查、調和、調查及處理相關規定辦理。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indent="-719138" eaLnBrk="1" fontAlgn="auto" hangingPunct="1">
              <a:spcAft>
                <a:spcPts val="0"/>
              </a:spcAft>
              <a:defRPr/>
            </a:pP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立法理由</a:t>
            </a:r>
            <a:r>
              <a:rPr lang="zh-TW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2300" indent="-622300" eaLnBrk="1" fontAlgn="auto" hangingPunct="1">
              <a:spcAft>
                <a:spcPts val="0"/>
              </a:spcAft>
              <a:defRPr/>
            </a:pP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學生對學生之身心暴力，除了霸凌及性暴力，有特別處理機制之規定外，其他一次性身心暴力，縱使超出一般社會通念可忍受程度，且對他人身心健全發展造成侵害，現行並無特別處理機制之規定，亦不符合校園霸凌定義。學校對一次性身心暴力之檢舉事件，因不具備校園霸凌之持續性要件，而以一般校園事件處理，致生外界誤解學校對於是類事件未予慎重處理之疑慮。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2300" indent="-622300" eaLnBrk="1" fontAlgn="auto" hangingPunct="1">
              <a:spcAft>
                <a:spcPts val="0"/>
              </a:spcAft>
              <a:defRPr/>
            </a:pP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三、為避免上開疑慮，爰明定生對生基於傷害故意之構成刑法傷害罪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例如毆打他人導致骨折</a:t>
            </a: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之一次性行為，準用本準則規定調查處理；構成刑法傷害罪之行為包括傷害身體與傷害健康。</a:t>
            </a:r>
            <a:endParaRPr lang="en-US" altLang="zh-TW" sz="18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2300" indent="-622300" eaLnBrk="1" fontAlgn="auto" hangingPunct="1">
              <a:spcAft>
                <a:spcPts val="0"/>
              </a:spcAft>
              <a:defRPr/>
            </a:pPr>
            <a:r>
              <a:rPr lang="zh-TW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四、高級中等以下學校教職員工一次性體罰、不當管教或違法處罰學生，學校應依或應準用解聘辦法之規定調查。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FA885D-034D-F9F7-8C89-7F650CAFE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075"/>
            <a:ext cx="8229600" cy="10493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一</a:t>
            </a:r>
            <a:r>
              <a:rPr lang="zh-TW" altLang="en-US" sz="5400" cap="none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霸凌機制</a:t>
            </a:r>
            <a:r>
              <a:rPr lang="en-US" altLang="zh-TW" sz="5400" cap="none">
                <a:solidFill>
                  <a:srgbClr val="FF0000"/>
                </a:solidFill>
                <a:ea typeface="文鼎古印體" pitchFamily="65" charset="-120"/>
              </a:rPr>
              <a:t>(</a:t>
            </a:r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審查小組</a:t>
            </a:r>
            <a:r>
              <a:rPr lang="en-US" altLang="zh-TW" sz="5400" cap="none">
                <a:solidFill>
                  <a:srgbClr val="FF0000"/>
                </a:solidFill>
                <a:ea typeface="文鼎古印體" pitchFamily="65" charset="-120"/>
              </a:rPr>
              <a:t>)</a:t>
            </a:r>
            <a:r>
              <a:rPr lang="zh-TW" altLang="en-US" sz="5400" cap="none">
                <a:solidFill>
                  <a:srgbClr val="FF0000"/>
                </a:solidFill>
                <a:ea typeface="文鼎古印體" pitchFamily="65" charset="-120"/>
              </a:rPr>
              <a:t>： </a:t>
            </a:r>
            <a:endParaRPr lang="zh-TW" altLang="en-US" sz="4600" cap="none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E550944-CEC1-1E37-8D83-6CAA2604C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579296" cy="5400328"/>
          </a:xfrm>
        </p:spPr>
        <p:txBody>
          <a:bodyPr rtlCol="0">
            <a:normAutofit fontScale="77500" lnSpcReduction="2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校園霸凌防制委員會。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審議小組</a:t>
            </a: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人、任期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年、學年為單位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審查小組審查事件認有必要時，得依職權通知當事人、檢舉人或其他相關人員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，出席說明或陳述意見。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處理小組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第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27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條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)</a:t>
            </a: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(1)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調和</a:t>
            </a:r>
            <a:endParaRPr lang="en-US" altLang="zh-TW" sz="3600" dirty="0">
              <a:solidFill>
                <a:schemeClr val="tx1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en-US" altLang="zh-TW" sz="3600" dirty="0">
                <a:solidFill>
                  <a:schemeClr val="tx1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(2)</a:t>
            </a:r>
            <a:r>
              <a:rPr lang="zh-TW" altLang="en-US" sz="3600" dirty="0">
                <a:solidFill>
                  <a:schemeClr val="tx1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調查</a:t>
            </a:r>
            <a:endParaRPr lang="en-US" altLang="zh-TW" sz="3600" dirty="0">
              <a:solidFill>
                <a:schemeClr val="tx1"/>
              </a:solidFill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F2F2BD-84DF-CA14-877B-5624974E1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(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一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)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文鼎古印體" panose="02010609010101010101" pitchFamily="49" charset="-120"/>
              </a:rPr>
              <a:t>不受理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：第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25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條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67233F-9FBF-1340-5A12-04118E8EB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540067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zh-TW" altLang="en-US" sz="2800">
                <a:solidFill>
                  <a:schemeClr val="tx1"/>
                </a:solidFill>
              </a:rPr>
              <a:t>一、非屬本準則所規定之事件。</a:t>
            </a:r>
          </a:p>
          <a:p>
            <a:pPr algn="just" eaLnBrk="1" hangingPunct="1"/>
            <a:r>
              <a:rPr lang="zh-TW" altLang="en-US" sz="2800">
                <a:solidFill>
                  <a:schemeClr val="tx1"/>
                </a:solidFill>
              </a:rPr>
              <a:t>二、無具體之內容。</a:t>
            </a:r>
          </a:p>
          <a:p>
            <a:pPr algn="just" eaLnBrk="1" hangingPunct="1"/>
            <a:r>
              <a:rPr lang="zh-TW" altLang="en-US" sz="2800">
                <a:solidFill>
                  <a:schemeClr val="tx1"/>
                </a:solidFill>
              </a:rPr>
              <a:t>三、檢舉人未具真實姓名或足以識別其身分之資訊。但檢舉內容包括行為人及具體行為者，不在此限。</a:t>
            </a:r>
          </a:p>
          <a:p>
            <a:pPr algn="just" eaLnBrk="1" hangingPunct="1"/>
            <a:r>
              <a:rPr lang="zh-TW" altLang="en-US" sz="2800">
                <a:solidFill>
                  <a:schemeClr val="tx1"/>
                </a:solidFill>
              </a:rPr>
              <a:t>四、同一事件已不受理或已作成終局實體處理。</a:t>
            </a:r>
          </a:p>
          <a:p>
            <a:pPr algn="just" eaLnBrk="1" hangingPunct="1"/>
            <a:r>
              <a:rPr lang="zh-TW" altLang="en-US" sz="2800">
                <a:solidFill>
                  <a:schemeClr val="tx1"/>
                </a:solidFill>
              </a:rPr>
              <a:t>五、檢舉事件已撤回檢舉。</a:t>
            </a:r>
            <a:endParaRPr lang="en-US" altLang="zh-TW" sz="2800">
              <a:solidFill>
                <a:schemeClr val="tx1"/>
              </a:solidFill>
            </a:endParaRPr>
          </a:p>
          <a:p>
            <a:pPr algn="just" eaLnBrk="1" hangingPunct="1"/>
            <a:endParaRPr lang="en-US" altLang="zh-TW" sz="2800">
              <a:solidFill>
                <a:schemeClr val="tx1"/>
              </a:solidFill>
            </a:endParaRPr>
          </a:p>
          <a:p>
            <a:pPr algn="just" eaLnBrk="1" hangingPunct="1"/>
            <a:r>
              <a:rPr lang="en-US" altLang="zh-TW" sz="2800">
                <a:solidFill>
                  <a:schemeClr val="tx1"/>
                </a:solidFill>
              </a:rPr>
              <a:t>20</a:t>
            </a:r>
            <a:r>
              <a:rPr lang="zh-TW" altLang="en-US" sz="2800">
                <a:solidFill>
                  <a:schemeClr val="tx1"/>
                </a:solidFill>
              </a:rPr>
              <a:t>個工作日內，以書面通知檢舉人是否受理；無從通知者，免予通知；不受理之書面通知，應敘明理由。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20C381-60DB-6C35-2B87-C8EC76B6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(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二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)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處理小組：第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27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條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0466A3-DB7D-7AA2-AAD6-892A6D133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1"/>
            <a:ext cx="8712968" cy="5400328"/>
          </a:xfrm>
        </p:spPr>
        <p:txBody>
          <a:bodyPr rtlCol="0">
            <a:normAutofit fontScale="92500" lnSpcReduction="2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zh-TW" sz="4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至少過半數委員應外聘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zh-TW" sz="4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但偏遠地區學校至少三分之一委員應外聘。</a:t>
            </a:r>
            <a:endParaRPr lang="en-US" altLang="zh-TW" sz="4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zh-TW" sz="4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前項外聘委員均應自</a:t>
            </a:r>
            <a:r>
              <a:rPr lang="zh-TW" altLang="zh-TW" sz="4800" kern="100" dirty="0">
                <a:highlight>
                  <a:srgbClr val="FFFF00"/>
                </a:highlight>
                <a:ea typeface="標楷體" panose="03000509000000000000" pitchFamily="65" charset="-120"/>
                <a:cs typeface="Times New Roman" panose="02020603050405020304" pitchFamily="18" charset="0"/>
              </a:rPr>
              <a:t>生對生人才庫</a:t>
            </a:r>
            <a:r>
              <a:rPr lang="zh-TW" altLang="zh-TW" sz="4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遴選；偏遠地區學校外聘委員有困難者，學校主管機關應給予必要之協助</a:t>
            </a:r>
            <a:endParaRPr lang="zh-TW" alt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1C15C3-FA07-A710-D02B-9DE035A1F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(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三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)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調和：第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29-30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條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0E6AD0-57D3-A557-49D3-DD680EFB4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 rtlCol="0">
            <a:normAutofit fontScale="85000" lnSpcReduction="1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雙方各自召開會前會。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en-US" sz="48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同意調和</a:t>
            </a:r>
            <a:r>
              <a:rPr lang="zh-TW" altLang="en-US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。會前會後，雙方均同意調和時，應簽署調和意願書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800" dirty="0">
                <a:solidFill>
                  <a:schemeClr val="tx1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可於會前會前先提供調和意願書</a:t>
            </a:r>
            <a:r>
              <a:rPr lang="en-US" altLang="zh-TW" sz="4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en-US" sz="4800" u="sng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調和程序之進行，應完全尊重雙方意願。有任一方無意願時，應停止調和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CC00"/>
              </a:buClr>
              <a:defRPr/>
            </a:pPr>
            <a:r>
              <a:rPr lang="zh-TW" altLang="zh-TW" sz="48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不得錄音或錄影。</a:t>
            </a:r>
            <a:endParaRPr lang="zh-TW" alt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6FB84A-4EC8-392A-8CC5-24FDE520A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(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四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)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調和：第</a:t>
            </a:r>
            <a:r>
              <a:rPr lang="en-US" altLang="zh-TW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31</a:t>
            </a:r>
            <a:r>
              <a:rPr lang="zh-TW" altLang="en-US" sz="6000" dirty="0">
                <a:solidFill>
                  <a:srgbClr val="FF0000"/>
                </a:solidFill>
                <a:ea typeface="文鼎古印體" panose="02010609010101010101" pitchFamily="49" charset="-120"/>
              </a:rPr>
              <a:t>條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412C8C-75AA-F45D-A09F-8C179F891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400328"/>
          </a:xfrm>
        </p:spPr>
        <p:txBody>
          <a:bodyPr rtlCol="0">
            <a:normAutofit fontScale="77500" lnSpcReduction="20000"/>
          </a:bodyPr>
          <a:lstStyle/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調和成立，雙方達成協議時，應作成紀錄，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且雙方應受調和協議之拘束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。但經雙方同意變更，或因不可歸責於雙方之事由或依其他情形，調和協議顯失公平者，不在此限。</a:t>
            </a:r>
          </a:p>
          <a:p>
            <a:pPr marL="263525" indent="-263525" algn="just" eaLnBrk="1" fontAlgn="auto" hangingPunct="1">
              <a:spcAft>
                <a:spcPts val="0"/>
              </a:spcAft>
              <a:buClr>
                <a:srgbClr val="FFCC00"/>
              </a:buClr>
              <a:tabLst>
                <a:tab pos="895350" algn="l"/>
              </a:tabLst>
              <a:defRPr/>
            </a:pP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</a:rPr>
              <a:t>調和程序中，委員所為之勸導，及雙方所為不利於己之陳述或讓步，於調和不成立後之調查，不得採為第三十九條調查報告之基礎 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</p:cSld>
  <p:clrMapOvr>
    <a:masterClrMapping/>
  </p:clrMapOvr>
  <p:transition spd="slow">
    <p:blinds dir="vert"/>
  </p:transition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79308E64-BF66-43DC-961B-96195ABE35F0}" vid="{98A9B286-F4DD-4342-871C-A44FFDFECC60}"/>
    </a:ext>
  </a:extLst>
</a:theme>
</file>

<file path=ppt/theme/theme10.xml><?xml version="1.0" encoding="utf-8"?>
<a:theme xmlns:a="http://schemas.openxmlformats.org/drawingml/2006/main" name="7_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Eco-Friendly Minitheme by Slidesgo">
  <a:themeElements>
    <a:clrScheme name="Simple Light">
      <a:dk1>
        <a:srgbClr val="000000"/>
      </a:dk1>
      <a:lt1>
        <a:srgbClr val="FFFFFF"/>
      </a:lt1>
      <a:dk2>
        <a:srgbClr val="57A3A3"/>
      </a:dk2>
      <a:lt2>
        <a:srgbClr val="ABDFD1"/>
      </a:lt2>
      <a:accent1>
        <a:srgbClr val="FFE8E6"/>
      </a:accent1>
      <a:accent2>
        <a:srgbClr val="FFCCA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79308E64-BF66-43DC-961B-96195ABE35F0}" vid="{98A9B286-F4DD-4342-871C-A44FFDFECC60}"/>
    </a:ext>
  </a:extLst>
</a:theme>
</file>

<file path=ppt/theme/theme3.xml><?xml version="1.0" encoding="utf-8"?>
<a:theme xmlns:a="http://schemas.openxmlformats.org/drawingml/2006/main" name="5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79308E64-BF66-43DC-961B-96195ABE35F0}" vid="{98A9B286-F4DD-4342-871C-A44FFDFECC60}"/>
    </a:ext>
  </a:extLst>
</a:theme>
</file>

<file path=ppt/theme/theme4.xml><?xml version="1.0" encoding="utf-8"?>
<a:theme xmlns:a="http://schemas.openxmlformats.org/drawingml/2006/main" name="4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79308E64-BF66-43DC-961B-96195ABE35F0}" vid="{98A9B286-F4DD-4342-871C-A44FFDFECC60}"/>
    </a:ext>
  </a:extLst>
</a:theme>
</file>

<file path=ppt/theme/theme5.xml><?xml version="1.0" encoding="utf-8"?>
<a:theme xmlns:a="http://schemas.openxmlformats.org/drawingml/2006/main" name="3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79308E64-BF66-43DC-961B-96195ABE35F0}" vid="{98A9B286-F4DD-4342-871C-A44FFDFECC60}"/>
    </a:ext>
  </a:extLst>
</a:theme>
</file>

<file path=ppt/theme/theme6.xml><?xml version="1.0" encoding="utf-8"?>
<a:theme xmlns:a="http://schemas.openxmlformats.org/drawingml/2006/main" name="9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79308E64-BF66-43DC-961B-96195ABE35F0}" vid="{98A9B286-F4DD-4342-871C-A44FFDFECC60}"/>
    </a:ext>
  </a:extLst>
</a:theme>
</file>

<file path=ppt/theme/theme7.xml><?xml version="1.0" encoding="utf-8"?>
<a:theme xmlns:a="http://schemas.openxmlformats.org/drawingml/2006/main" name="6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79308E64-BF66-43DC-961B-96195ABE35F0}" vid="{98A9B286-F4DD-4342-871C-A44FFDFECC60}"/>
    </a:ext>
  </a:extLst>
</a:theme>
</file>

<file path=ppt/theme/theme8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9.xml><?xml version="1.0" encoding="utf-8"?>
<a:theme xmlns:a="http://schemas.openxmlformats.org/drawingml/2006/main" name="10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79308E64-BF66-43DC-961B-96195ABE35F0}" vid="{98A9B286-F4DD-4342-871C-A44FFDFECC60}"/>
    </a:ext>
  </a:extLst>
</a:theme>
</file>

<file path=ppt/theme/themeOverride1.xml><?xml version="1.0" encoding="utf-8"?>
<a:themeOverride xmlns:a="http://schemas.openxmlformats.org/drawingml/2006/main">
  <a:clrScheme name="Badge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2324</TotalTime>
  <Words>2718</Words>
  <Application>Microsoft Office PowerPoint</Application>
  <PresentationFormat>如螢幕大小 (4:3)</PresentationFormat>
  <Paragraphs>153</Paragraphs>
  <Slides>28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11</vt:i4>
      </vt:variant>
      <vt:variant>
        <vt:lpstr>投影片標題</vt:lpstr>
      </vt:variant>
      <vt:variant>
        <vt:i4>28</vt:i4>
      </vt:variant>
    </vt:vector>
  </HeadingPairs>
  <TitlesOfParts>
    <vt:vector size="39" baseType="lpstr">
      <vt:lpstr>佈景主題1</vt:lpstr>
      <vt:lpstr>2_佈景主題1</vt:lpstr>
      <vt:lpstr>5_佈景主題1</vt:lpstr>
      <vt:lpstr>4_佈景主題1</vt:lpstr>
      <vt:lpstr>3_佈景主題1</vt:lpstr>
      <vt:lpstr>9_佈景主題1</vt:lpstr>
      <vt:lpstr>6_佈景主題1</vt:lpstr>
      <vt:lpstr>Badge</vt:lpstr>
      <vt:lpstr>10_佈景主題1</vt:lpstr>
      <vt:lpstr>7_Balance</vt:lpstr>
      <vt:lpstr>Eco-Friendly Minitheme by Slidesgo</vt:lpstr>
      <vt:lpstr> 校園霸凌事件調查及調和程序 介紹及實務分享</vt:lpstr>
      <vt:lpstr>校園霸凌定義：</vt:lpstr>
      <vt:lpstr>校園霸凌定義：第4條</vt:lpstr>
      <vt:lpstr>傷害故意：第71條</vt:lpstr>
      <vt:lpstr>一、霸凌機制(審查小組)： </vt:lpstr>
      <vt:lpstr>(一)、不受理：第25條 </vt:lpstr>
      <vt:lpstr>(二)、處理小組：第27條 </vt:lpstr>
      <vt:lpstr>(三)、調和：第29-30條 </vt:lpstr>
      <vt:lpstr>(四)、調和：第31條 </vt:lpstr>
      <vt:lpstr>(五)、停止調和：第32條 </vt:lpstr>
      <vt:lpstr>(六)、續行調和：第33條 </vt:lpstr>
      <vt:lpstr>(七)、調和報告：第34條 </vt:lpstr>
      <vt:lpstr>(八) 終局實體處理：第35條 </vt:lpstr>
      <vt:lpstr>(九) 迴避：第37條 </vt:lpstr>
      <vt:lpstr>(十) 處置：第38條 </vt:lpstr>
      <vt:lpstr>二、調查： (一)拒絕受訪第41條  </vt:lpstr>
      <vt:lpstr>(二)、調查期間：第43條 </vt:lpstr>
      <vt:lpstr>(三) 處置：第45條 </vt:lpstr>
      <vt:lpstr>第21條(即時處理無須等報告出爐) </vt:lpstr>
      <vt:lpstr>(四) 終局實體決議：第46條 </vt:lpstr>
      <vt:lpstr>(五) 救濟：第 48  49條 </vt:lpstr>
      <vt:lpstr>(六) 陳情不受理：第 50條 </vt:lpstr>
      <vt:lpstr>PowerPoint 簡報</vt:lpstr>
      <vt:lpstr>PowerPoint 簡報</vt:lpstr>
      <vt:lpstr>PowerPoint 簡報</vt:lpstr>
      <vt:lpstr>PowerPoint 簡報</vt:lpstr>
      <vt:lpstr>PowerPoint 簡報</vt:lpstr>
      <vt:lpstr>再    會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處理疑似不適任教師 相關法規與案例研析 </dc:title>
  <dc:creator>黃金宏</dc:creator>
  <cp:lastModifiedBy>葉書豪</cp:lastModifiedBy>
  <cp:revision>287</cp:revision>
  <cp:lastPrinted>1601-01-01T00:00:00Z</cp:lastPrinted>
  <dcterms:created xsi:type="dcterms:W3CDTF">2007-05-17T13:10:57Z</dcterms:created>
  <dcterms:modified xsi:type="dcterms:W3CDTF">2025-06-04T13:30:58Z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